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4128" r:id="rId2"/>
  </p:sldMasterIdLst>
  <p:notesMasterIdLst>
    <p:notesMasterId r:id="rId35"/>
  </p:notesMasterIdLst>
  <p:sldIdLst>
    <p:sldId id="314" r:id="rId3"/>
    <p:sldId id="300" r:id="rId4"/>
    <p:sldId id="347" r:id="rId5"/>
    <p:sldId id="349" r:id="rId6"/>
    <p:sldId id="350" r:id="rId7"/>
    <p:sldId id="351" r:id="rId8"/>
    <p:sldId id="352" r:id="rId9"/>
    <p:sldId id="353" r:id="rId10"/>
    <p:sldId id="354" r:id="rId11"/>
    <p:sldId id="355" r:id="rId12"/>
    <p:sldId id="356" r:id="rId13"/>
    <p:sldId id="357" r:id="rId14"/>
    <p:sldId id="358" r:id="rId15"/>
    <p:sldId id="359" r:id="rId16"/>
    <p:sldId id="360" r:id="rId17"/>
    <p:sldId id="361" r:id="rId18"/>
    <p:sldId id="362" r:id="rId19"/>
    <p:sldId id="363" r:id="rId20"/>
    <p:sldId id="364" r:id="rId21"/>
    <p:sldId id="365" r:id="rId22"/>
    <p:sldId id="366" r:id="rId23"/>
    <p:sldId id="367" r:id="rId24"/>
    <p:sldId id="368" r:id="rId25"/>
    <p:sldId id="369" r:id="rId26"/>
    <p:sldId id="370" r:id="rId27"/>
    <p:sldId id="371" r:id="rId28"/>
    <p:sldId id="372" r:id="rId29"/>
    <p:sldId id="373" r:id="rId30"/>
    <p:sldId id="374" r:id="rId31"/>
    <p:sldId id="375" r:id="rId32"/>
    <p:sldId id="376" r:id="rId33"/>
    <p:sldId id="346" r:id="rId34"/>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4434" autoAdjust="0"/>
  </p:normalViewPr>
  <p:slideViewPr>
    <p:cSldViewPr>
      <p:cViewPr>
        <p:scale>
          <a:sx n="90" d="100"/>
          <a:sy n="90" d="100"/>
        </p:scale>
        <p:origin x="816" y="-354"/>
      </p:cViewPr>
      <p:guideLst>
        <p:guide orient="horz" pos="2160"/>
        <p:guide pos="2880"/>
      </p:guideLst>
    </p:cSldViewPr>
  </p:slideViewPr>
  <p:outlineViewPr>
    <p:cViewPr>
      <p:scale>
        <a:sx n="33" d="100"/>
        <a:sy n="33" d="100"/>
      </p:scale>
      <p:origin x="42"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22.xml"/><Relationship Id="rId13" Type="http://schemas.openxmlformats.org/officeDocument/2006/relationships/slide" Target="slides/slide29.xml"/><Relationship Id="rId3" Type="http://schemas.openxmlformats.org/officeDocument/2006/relationships/slide" Target="slides/slide14.xml"/><Relationship Id="rId7" Type="http://schemas.openxmlformats.org/officeDocument/2006/relationships/slide" Target="slides/slide18.xml"/><Relationship Id="rId12" Type="http://schemas.openxmlformats.org/officeDocument/2006/relationships/slide" Target="slides/slide28.xml"/><Relationship Id="rId2" Type="http://schemas.openxmlformats.org/officeDocument/2006/relationships/slide" Target="slides/slide8.xml"/><Relationship Id="rId1" Type="http://schemas.openxmlformats.org/officeDocument/2006/relationships/slide" Target="slides/slide7.xml"/><Relationship Id="rId6" Type="http://schemas.openxmlformats.org/officeDocument/2006/relationships/slide" Target="slides/slide17.xml"/><Relationship Id="rId11" Type="http://schemas.openxmlformats.org/officeDocument/2006/relationships/slide" Target="slides/slide27.xml"/><Relationship Id="rId5" Type="http://schemas.openxmlformats.org/officeDocument/2006/relationships/slide" Target="slides/slide16.xml"/><Relationship Id="rId10" Type="http://schemas.openxmlformats.org/officeDocument/2006/relationships/slide" Target="slides/slide24.xml"/><Relationship Id="rId4" Type="http://schemas.openxmlformats.org/officeDocument/2006/relationships/slide" Target="slides/slide15.xml"/><Relationship Id="rId9" Type="http://schemas.openxmlformats.org/officeDocument/2006/relationships/slide" Target="slides/slide23.xml"/></Relationships>
</file>

<file path=ppt/diagrams/_rels/data3.xml.rels><?xml version="1.0" encoding="UTF-8" standalone="yes"?>
<Relationships xmlns="http://schemas.openxmlformats.org/package/2006/relationships"><Relationship Id="rId1"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91299F-D68C-9C4C-8BF1-0C6C2FB8035E}" type="doc">
      <dgm:prSet loTypeId="urn:microsoft.com/office/officeart/2005/8/layout/cycle4#2" loCatId="relationship" qsTypeId="urn:microsoft.com/office/officeart/2005/8/quickstyle/simple4" qsCatId="simple" csTypeId="urn:microsoft.com/office/officeart/2005/8/colors/accent1_2" csCatId="accent1" phldr="1"/>
      <dgm:spPr/>
      <dgm:t>
        <a:bodyPr/>
        <a:lstStyle/>
        <a:p>
          <a:endParaRPr lang="en-US"/>
        </a:p>
      </dgm:t>
    </dgm:pt>
    <dgm:pt modelId="{A9CC95F7-454C-2046-A231-E04268ABBD1D}">
      <dgm:prSet/>
      <dgm:spPr>
        <a:solidFill>
          <a:schemeClr val="accent3"/>
        </a:solidFill>
        <a:ln>
          <a:solidFill>
            <a:schemeClr val="accent3"/>
          </a:solidFill>
        </a:ln>
      </dgm:spPr>
      <dgm:t>
        <a:bodyPr/>
        <a:lstStyle/>
        <a:p>
          <a:pPr rtl="0"/>
          <a:r>
            <a:rPr lang="en-US" b="1" dirty="0" smtClean="0">
              <a:effectLst>
                <a:outerShdw blurRad="38100" dist="38100" dir="2700000" algn="tl">
                  <a:srgbClr val="000000">
                    <a:alpha val="43137"/>
                  </a:srgbClr>
                </a:outerShdw>
              </a:effectLst>
            </a:rPr>
            <a:t>Processor-memory</a:t>
          </a:r>
          <a:endParaRPr lang="en-US" b="1" dirty="0">
            <a:effectLst>
              <a:outerShdw blurRad="38100" dist="38100" dir="2700000" algn="tl">
                <a:srgbClr val="000000">
                  <a:alpha val="43137"/>
                </a:srgbClr>
              </a:outerShdw>
            </a:effectLst>
          </a:endParaRPr>
        </a:p>
      </dgm:t>
    </dgm:pt>
    <dgm:pt modelId="{C2E1FA3B-86A7-A048-B00E-2B932655B605}" type="parTrans" cxnId="{542E33C4-52BB-0A49-AA11-19C513F64A6B}">
      <dgm:prSet/>
      <dgm:spPr/>
      <dgm:t>
        <a:bodyPr/>
        <a:lstStyle/>
        <a:p>
          <a:endParaRPr lang="en-US"/>
        </a:p>
      </dgm:t>
    </dgm:pt>
    <dgm:pt modelId="{489961BB-0415-1F45-99AA-4CB69D109E4E}" type="sibTrans" cxnId="{542E33C4-52BB-0A49-AA11-19C513F64A6B}">
      <dgm:prSet/>
      <dgm:spPr/>
      <dgm:t>
        <a:bodyPr/>
        <a:lstStyle/>
        <a:p>
          <a:endParaRPr lang="en-US"/>
        </a:p>
      </dgm:t>
    </dgm:pt>
    <dgm:pt modelId="{EEE5115B-CAE8-F943-B4E4-FAB5123A0074}">
      <dgm:prSet/>
      <dgm:spPr/>
      <dgm:t>
        <a:bodyPr/>
        <a:lstStyle/>
        <a:p>
          <a:pPr rtl="0"/>
          <a:r>
            <a:rPr lang="it-IT" dirty="0" smtClean="0"/>
            <a:t>Data ditransfer dari prosesor ke memori atau dari memori ke prosesor</a:t>
          </a:r>
          <a:endParaRPr lang="en-US" dirty="0"/>
        </a:p>
      </dgm:t>
    </dgm:pt>
    <dgm:pt modelId="{50C51EF7-6C94-2046-ADE5-B05CFA8A0530}" type="parTrans" cxnId="{14FDE135-B5B1-8240-AEDD-0AE23E9DA95B}">
      <dgm:prSet/>
      <dgm:spPr/>
      <dgm:t>
        <a:bodyPr/>
        <a:lstStyle/>
        <a:p>
          <a:endParaRPr lang="en-US"/>
        </a:p>
      </dgm:t>
    </dgm:pt>
    <dgm:pt modelId="{EB062087-83E8-AB41-8E7A-61547385DD55}" type="sibTrans" cxnId="{14FDE135-B5B1-8240-AEDD-0AE23E9DA95B}">
      <dgm:prSet/>
      <dgm:spPr/>
      <dgm:t>
        <a:bodyPr/>
        <a:lstStyle/>
        <a:p>
          <a:endParaRPr lang="en-US"/>
        </a:p>
      </dgm:t>
    </dgm:pt>
    <dgm:pt modelId="{0D06A67A-239C-4541-B776-902577A3BA9C}">
      <dgm:prSet/>
      <dgm:spPr>
        <a:ln>
          <a:solidFill>
            <a:schemeClr val="accent1"/>
          </a:solidFill>
        </a:ln>
      </dgm:spPr>
      <dgm:t>
        <a:bodyPr/>
        <a:lstStyle/>
        <a:p>
          <a:pPr rtl="0"/>
          <a:r>
            <a:rPr lang="en-US" b="1" dirty="0" smtClean="0">
              <a:effectLst>
                <a:outerShdw blurRad="38100" dist="38100" dir="2700000" algn="tl">
                  <a:srgbClr val="000000">
                    <a:alpha val="43137"/>
                  </a:srgbClr>
                </a:outerShdw>
              </a:effectLst>
            </a:rPr>
            <a:t>Processor-I/O</a:t>
          </a:r>
          <a:endParaRPr lang="en-US" b="1" dirty="0">
            <a:effectLst>
              <a:outerShdw blurRad="38100" dist="38100" dir="2700000" algn="tl">
                <a:srgbClr val="000000">
                  <a:alpha val="43137"/>
                </a:srgbClr>
              </a:outerShdw>
            </a:effectLst>
          </a:endParaRPr>
        </a:p>
      </dgm:t>
    </dgm:pt>
    <dgm:pt modelId="{E8D1500D-6A73-B14F-926C-5FE54BE4FC8A}" type="parTrans" cxnId="{0A8EBB19-9CA3-5D46-AFCD-AC613E474FC1}">
      <dgm:prSet/>
      <dgm:spPr/>
      <dgm:t>
        <a:bodyPr/>
        <a:lstStyle/>
        <a:p>
          <a:endParaRPr lang="en-US"/>
        </a:p>
      </dgm:t>
    </dgm:pt>
    <dgm:pt modelId="{1344C26F-76F2-EE40-A2B1-098B333ECB1C}" type="sibTrans" cxnId="{0A8EBB19-9CA3-5D46-AFCD-AC613E474FC1}">
      <dgm:prSet/>
      <dgm:spPr/>
      <dgm:t>
        <a:bodyPr/>
        <a:lstStyle/>
        <a:p>
          <a:endParaRPr lang="en-US"/>
        </a:p>
      </dgm:t>
    </dgm:pt>
    <dgm:pt modelId="{56D2CB20-CC23-684C-8655-4FCB8BAFA7DF}">
      <dgm:prSet/>
      <dgm:spPr>
        <a:ln>
          <a:solidFill>
            <a:schemeClr val="accent3"/>
          </a:solidFill>
        </a:ln>
      </dgm:spPr>
      <dgm:t>
        <a:bodyPr/>
        <a:lstStyle/>
        <a:p>
          <a:pPr rtl="0"/>
          <a:r>
            <a:rPr lang="id-ID" dirty="0" smtClean="0"/>
            <a:t>Data ditransfer ke atau dari perangkat periferal dengan mentransfer antara prosesor dan modul I/O</a:t>
          </a:r>
          <a:endParaRPr lang="en-US" dirty="0"/>
        </a:p>
      </dgm:t>
    </dgm:pt>
    <dgm:pt modelId="{D1EC88C1-1B69-C946-9C46-710D2096DC36}" type="parTrans" cxnId="{8723855A-E2BC-C94B-8522-BE11665067CA}">
      <dgm:prSet/>
      <dgm:spPr/>
      <dgm:t>
        <a:bodyPr/>
        <a:lstStyle/>
        <a:p>
          <a:endParaRPr lang="en-US"/>
        </a:p>
      </dgm:t>
    </dgm:pt>
    <dgm:pt modelId="{68D8C48D-7182-1F4E-B0A7-8DB708B516A4}" type="sibTrans" cxnId="{8723855A-E2BC-C94B-8522-BE11665067CA}">
      <dgm:prSet/>
      <dgm:spPr/>
      <dgm:t>
        <a:bodyPr/>
        <a:lstStyle/>
        <a:p>
          <a:endParaRPr lang="en-US"/>
        </a:p>
      </dgm:t>
    </dgm:pt>
    <dgm:pt modelId="{371D24A7-74FB-C64E-AE86-03FDE598AB8E}">
      <dgm:prSet/>
      <dgm:spPr>
        <a:solidFill>
          <a:schemeClr val="accent3"/>
        </a:solidFill>
        <a:ln>
          <a:solidFill>
            <a:schemeClr val="accent3"/>
          </a:solidFill>
        </a:ln>
      </dgm:spPr>
      <dgm:t>
        <a:bodyPr/>
        <a:lstStyle/>
        <a:p>
          <a:pPr rtl="0"/>
          <a:r>
            <a:rPr lang="en-US" b="1" dirty="0" smtClean="0">
              <a:effectLst>
                <a:outerShdw blurRad="38100" dist="38100" dir="2700000" algn="tl">
                  <a:srgbClr val="000000">
                    <a:alpha val="43137"/>
                  </a:srgbClr>
                </a:outerShdw>
              </a:effectLst>
            </a:rPr>
            <a:t>Data processing</a:t>
          </a:r>
        </a:p>
      </dgm:t>
    </dgm:pt>
    <dgm:pt modelId="{53A34056-48B4-CF4F-BFD9-1BB52C6A56BD}" type="parTrans" cxnId="{0F7B225B-C084-404B-AD8B-4E32ABB6236C}">
      <dgm:prSet/>
      <dgm:spPr/>
      <dgm:t>
        <a:bodyPr/>
        <a:lstStyle/>
        <a:p>
          <a:endParaRPr lang="en-US"/>
        </a:p>
      </dgm:t>
    </dgm:pt>
    <dgm:pt modelId="{25F33ABD-9E90-ED4E-919C-CB50F038A287}" type="sibTrans" cxnId="{0F7B225B-C084-404B-AD8B-4E32ABB6236C}">
      <dgm:prSet/>
      <dgm:spPr/>
      <dgm:t>
        <a:bodyPr/>
        <a:lstStyle/>
        <a:p>
          <a:endParaRPr lang="en-US"/>
        </a:p>
      </dgm:t>
    </dgm:pt>
    <dgm:pt modelId="{44BDB83A-6BE0-DD4E-B589-C1A1B2EDE82A}">
      <dgm:prSet/>
      <dgm:spPr/>
      <dgm:t>
        <a:bodyPr/>
        <a:lstStyle/>
        <a:p>
          <a:pPr rtl="0"/>
          <a:r>
            <a:rPr lang="id-ID" dirty="0" smtClean="0"/>
            <a:t>Prosesor dapat melakukan beberapa operasi aritmatika atau logika pada data</a:t>
          </a:r>
          <a:endParaRPr lang="en-US" dirty="0"/>
        </a:p>
      </dgm:t>
    </dgm:pt>
    <dgm:pt modelId="{80F8BCA0-82FA-784F-941F-E18ADA72A515}" type="parTrans" cxnId="{A2FAD9AF-764F-5143-B9C3-2EF8C4D284C5}">
      <dgm:prSet/>
      <dgm:spPr/>
      <dgm:t>
        <a:bodyPr/>
        <a:lstStyle/>
        <a:p>
          <a:endParaRPr lang="en-US"/>
        </a:p>
      </dgm:t>
    </dgm:pt>
    <dgm:pt modelId="{1DD51B85-640F-1643-80A3-FABC197F162E}" type="sibTrans" cxnId="{A2FAD9AF-764F-5143-B9C3-2EF8C4D284C5}">
      <dgm:prSet/>
      <dgm:spPr/>
      <dgm:t>
        <a:bodyPr/>
        <a:lstStyle/>
        <a:p>
          <a:endParaRPr lang="en-US"/>
        </a:p>
      </dgm:t>
    </dgm:pt>
    <dgm:pt modelId="{56085E4A-5C29-A540-9D55-CE6E6A2B5B2E}">
      <dgm:prSet/>
      <dgm:spPr>
        <a:ln>
          <a:solidFill>
            <a:schemeClr val="accent1"/>
          </a:solidFill>
        </a:ln>
      </dgm:spPr>
      <dgm:t>
        <a:bodyPr/>
        <a:lstStyle/>
        <a:p>
          <a:pPr rtl="0"/>
          <a:r>
            <a:rPr lang="en-US" b="1" dirty="0" smtClean="0">
              <a:effectLst>
                <a:outerShdw blurRad="38100" dist="38100" dir="2700000" algn="tl">
                  <a:srgbClr val="000000">
                    <a:alpha val="43137"/>
                  </a:srgbClr>
                </a:outerShdw>
              </a:effectLst>
            </a:rPr>
            <a:t>Control</a:t>
          </a:r>
        </a:p>
      </dgm:t>
    </dgm:pt>
    <dgm:pt modelId="{A637F62E-2D5C-E54E-8B78-FEAD86CB3753}" type="parTrans" cxnId="{F313EC13-9057-0E4D-9D7F-5D02C16A1D99}">
      <dgm:prSet/>
      <dgm:spPr/>
      <dgm:t>
        <a:bodyPr/>
        <a:lstStyle/>
        <a:p>
          <a:endParaRPr lang="en-US"/>
        </a:p>
      </dgm:t>
    </dgm:pt>
    <dgm:pt modelId="{D962EBAF-0CCA-254F-97AB-4B5A6327D6E3}" type="sibTrans" cxnId="{F313EC13-9057-0E4D-9D7F-5D02C16A1D99}">
      <dgm:prSet/>
      <dgm:spPr/>
      <dgm:t>
        <a:bodyPr/>
        <a:lstStyle/>
        <a:p>
          <a:endParaRPr lang="en-US"/>
        </a:p>
      </dgm:t>
    </dgm:pt>
    <dgm:pt modelId="{95800EDA-E360-9B46-86CD-A41851E5E674}">
      <dgm:prSet/>
      <dgm:spPr>
        <a:ln>
          <a:solidFill>
            <a:schemeClr val="accent3"/>
          </a:solidFill>
        </a:ln>
      </dgm:spPr>
      <dgm:t>
        <a:bodyPr/>
        <a:lstStyle/>
        <a:p>
          <a:pPr rtl="0"/>
          <a:r>
            <a:rPr lang="id-ID" dirty="0" smtClean="0"/>
            <a:t>Sebuah instruksi dapat menentukan bahwa urutan eksekusi diubah</a:t>
          </a:r>
          <a:endParaRPr lang="en-US" dirty="0"/>
        </a:p>
      </dgm:t>
    </dgm:pt>
    <dgm:pt modelId="{72731113-6F18-964E-8503-BCF66C911230}" type="parTrans" cxnId="{C6046B50-61C0-1044-B1C1-B45E94873634}">
      <dgm:prSet/>
      <dgm:spPr/>
      <dgm:t>
        <a:bodyPr/>
        <a:lstStyle/>
        <a:p>
          <a:endParaRPr lang="en-US"/>
        </a:p>
      </dgm:t>
    </dgm:pt>
    <dgm:pt modelId="{866AF356-E9F9-0744-A7E2-B0A0AA159C9C}" type="sibTrans" cxnId="{C6046B50-61C0-1044-B1C1-B45E94873634}">
      <dgm:prSet/>
      <dgm:spPr/>
      <dgm:t>
        <a:bodyPr/>
        <a:lstStyle/>
        <a:p>
          <a:endParaRPr lang="en-US"/>
        </a:p>
      </dgm:t>
    </dgm:pt>
    <dgm:pt modelId="{B6D267FD-09DA-104F-871C-15256C7ADB06}" type="pres">
      <dgm:prSet presAssocID="{1C91299F-D68C-9C4C-8BF1-0C6C2FB8035E}" presName="cycleMatrixDiagram" presStyleCnt="0">
        <dgm:presLayoutVars>
          <dgm:chMax val="1"/>
          <dgm:dir/>
          <dgm:animLvl val="lvl"/>
          <dgm:resizeHandles val="exact"/>
        </dgm:presLayoutVars>
      </dgm:prSet>
      <dgm:spPr/>
      <dgm:t>
        <a:bodyPr/>
        <a:lstStyle/>
        <a:p>
          <a:endParaRPr lang="en-US"/>
        </a:p>
      </dgm:t>
    </dgm:pt>
    <dgm:pt modelId="{93853970-7B39-A749-B247-29573B129C76}" type="pres">
      <dgm:prSet presAssocID="{1C91299F-D68C-9C4C-8BF1-0C6C2FB8035E}" presName="children" presStyleCnt="0"/>
      <dgm:spPr/>
    </dgm:pt>
    <dgm:pt modelId="{D0A02F44-6D2D-E146-BE0D-6F1132160A42}" type="pres">
      <dgm:prSet presAssocID="{1C91299F-D68C-9C4C-8BF1-0C6C2FB8035E}" presName="child1group" presStyleCnt="0"/>
      <dgm:spPr/>
    </dgm:pt>
    <dgm:pt modelId="{9F8AAC68-863D-194A-94BC-958615861BE8}" type="pres">
      <dgm:prSet presAssocID="{1C91299F-D68C-9C4C-8BF1-0C6C2FB8035E}" presName="child1" presStyleLbl="bgAcc1" presStyleIdx="0" presStyleCnt="4" custLinFactNeighborX="-675" custLinFactNeighborY="4167"/>
      <dgm:spPr/>
      <dgm:t>
        <a:bodyPr/>
        <a:lstStyle/>
        <a:p>
          <a:endParaRPr lang="en-US"/>
        </a:p>
      </dgm:t>
    </dgm:pt>
    <dgm:pt modelId="{05AADD49-61D9-8140-AE00-C44A70E0E84F}" type="pres">
      <dgm:prSet presAssocID="{1C91299F-D68C-9C4C-8BF1-0C6C2FB8035E}" presName="child1Text" presStyleLbl="bgAcc1" presStyleIdx="0" presStyleCnt="4">
        <dgm:presLayoutVars>
          <dgm:bulletEnabled val="1"/>
        </dgm:presLayoutVars>
      </dgm:prSet>
      <dgm:spPr/>
      <dgm:t>
        <a:bodyPr/>
        <a:lstStyle/>
        <a:p>
          <a:endParaRPr lang="en-US"/>
        </a:p>
      </dgm:t>
    </dgm:pt>
    <dgm:pt modelId="{62F450E4-2274-264B-BC72-058FC73AD90A}" type="pres">
      <dgm:prSet presAssocID="{1C91299F-D68C-9C4C-8BF1-0C6C2FB8035E}" presName="child2group" presStyleCnt="0"/>
      <dgm:spPr/>
    </dgm:pt>
    <dgm:pt modelId="{FA7231E4-FE93-2E44-B26F-43C0B0662DE3}" type="pres">
      <dgm:prSet presAssocID="{1C91299F-D68C-9C4C-8BF1-0C6C2FB8035E}" presName="child2" presStyleLbl="bgAcc1" presStyleIdx="1" presStyleCnt="4"/>
      <dgm:spPr/>
      <dgm:t>
        <a:bodyPr/>
        <a:lstStyle/>
        <a:p>
          <a:endParaRPr lang="en-US"/>
        </a:p>
      </dgm:t>
    </dgm:pt>
    <dgm:pt modelId="{BD2ACE57-62A0-C64E-BB52-93C7869D86BC}" type="pres">
      <dgm:prSet presAssocID="{1C91299F-D68C-9C4C-8BF1-0C6C2FB8035E}" presName="child2Text" presStyleLbl="bgAcc1" presStyleIdx="1" presStyleCnt="4">
        <dgm:presLayoutVars>
          <dgm:bulletEnabled val="1"/>
        </dgm:presLayoutVars>
      </dgm:prSet>
      <dgm:spPr/>
      <dgm:t>
        <a:bodyPr/>
        <a:lstStyle/>
        <a:p>
          <a:endParaRPr lang="en-US"/>
        </a:p>
      </dgm:t>
    </dgm:pt>
    <dgm:pt modelId="{55FC0761-B9D6-4B46-BF3A-053217CC174B}" type="pres">
      <dgm:prSet presAssocID="{1C91299F-D68C-9C4C-8BF1-0C6C2FB8035E}" presName="child3group" presStyleCnt="0"/>
      <dgm:spPr/>
    </dgm:pt>
    <dgm:pt modelId="{D4B4A3D9-04BB-FF44-A8A8-6AB4DC697EE2}" type="pres">
      <dgm:prSet presAssocID="{1C91299F-D68C-9C4C-8BF1-0C6C2FB8035E}" presName="child3" presStyleLbl="bgAcc1" presStyleIdx="2" presStyleCnt="4" custLinFactNeighborX="9209" custLinFactNeighborY="2052"/>
      <dgm:spPr/>
      <dgm:t>
        <a:bodyPr/>
        <a:lstStyle/>
        <a:p>
          <a:endParaRPr lang="en-US"/>
        </a:p>
      </dgm:t>
    </dgm:pt>
    <dgm:pt modelId="{E542AEEC-33F8-D74A-9237-79BE96E8F29F}" type="pres">
      <dgm:prSet presAssocID="{1C91299F-D68C-9C4C-8BF1-0C6C2FB8035E}" presName="child3Text" presStyleLbl="bgAcc1" presStyleIdx="2" presStyleCnt="4">
        <dgm:presLayoutVars>
          <dgm:bulletEnabled val="1"/>
        </dgm:presLayoutVars>
      </dgm:prSet>
      <dgm:spPr/>
      <dgm:t>
        <a:bodyPr/>
        <a:lstStyle/>
        <a:p>
          <a:endParaRPr lang="en-US"/>
        </a:p>
      </dgm:t>
    </dgm:pt>
    <dgm:pt modelId="{6B38CA4B-4999-B548-B216-AD0083C90448}" type="pres">
      <dgm:prSet presAssocID="{1C91299F-D68C-9C4C-8BF1-0C6C2FB8035E}" presName="child4group" presStyleCnt="0"/>
      <dgm:spPr/>
    </dgm:pt>
    <dgm:pt modelId="{2776F45E-5FC5-CA43-9A50-D05A48CD1AFA}" type="pres">
      <dgm:prSet presAssocID="{1C91299F-D68C-9C4C-8BF1-0C6C2FB8035E}" presName="child4" presStyleLbl="bgAcc1" presStyleIdx="3" presStyleCnt="4"/>
      <dgm:spPr/>
      <dgm:t>
        <a:bodyPr/>
        <a:lstStyle/>
        <a:p>
          <a:endParaRPr lang="en-US"/>
        </a:p>
      </dgm:t>
    </dgm:pt>
    <dgm:pt modelId="{D6C3FA06-5991-2B4C-B5E5-5702BC1D6275}" type="pres">
      <dgm:prSet presAssocID="{1C91299F-D68C-9C4C-8BF1-0C6C2FB8035E}" presName="child4Text" presStyleLbl="bgAcc1" presStyleIdx="3" presStyleCnt="4">
        <dgm:presLayoutVars>
          <dgm:bulletEnabled val="1"/>
        </dgm:presLayoutVars>
      </dgm:prSet>
      <dgm:spPr/>
      <dgm:t>
        <a:bodyPr/>
        <a:lstStyle/>
        <a:p>
          <a:endParaRPr lang="en-US"/>
        </a:p>
      </dgm:t>
    </dgm:pt>
    <dgm:pt modelId="{B415FCCA-89C1-9341-AC53-0F0BCC825EF9}" type="pres">
      <dgm:prSet presAssocID="{1C91299F-D68C-9C4C-8BF1-0C6C2FB8035E}" presName="childPlaceholder" presStyleCnt="0"/>
      <dgm:spPr/>
    </dgm:pt>
    <dgm:pt modelId="{1DFE690F-4A75-9A42-807D-CD4EAFA70E3B}" type="pres">
      <dgm:prSet presAssocID="{1C91299F-D68C-9C4C-8BF1-0C6C2FB8035E}" presName="circle" presStyleCnt="0"/>
      <dgm:spPr/>
    </dgm:pt>
    <dgm:pt modelId="{31728101-0A4A-C148-9CC0-7B417D851487}" type="pres">
      <dgm:prSet presAssocID="{1C91299F-D68C-9C4C-8BF1-0C6C2FB8035E}" presName="quadrant1" presStyleLbl="node1" presStyleIdx="0" presStyleCnt="4">
        <dgm:presLayoutVars>
          <dgm:chMax val="1"/>
          <dgm:bulletEnabled val="1"/>
        </dgm:presLayoutVars>
      </dgm:prSet>
      <dgm:spPr/>
      <dgm:t>
        <a:bodyPr/>
        <a:lstStyle/>
        <a:p>
          <a:endParaRPr lang="en-US"/>
        </a:p>
      </dgm:t>
    </dgm:pt>
    <dgm:pt modelId="{FB9FD6F2-BE77-E846-84E9-9675E89A206D}" type="pres">
      <dgm:prSet presAssocID="{1C91299F-D68C-9C4C-8BF1-0C6C2FB8035E}" presName="quadrant2" presStyleLbl="node1" presStyleIdx="1" presStyleCnt="4">
        <dgm:presLayoutVars>
          <dgm:chMax val="1"/>
          <dgm:bulletEnabled val="1"/>
        </dgm:presLayoutVars>
      </dgm:prSet>
      <dgm:spPr/>
      <dgm:t>
        <a:bodyPr/>
        <a:lstStyle/>
        <a:p>
          <a:endParaRPr lang="en-US"/>
        </a:p>
      </dgm:t>
    </dgm:pt>
    <dgm:pt modelId="{2255D29E-98A3-2841-959C-001A2E7769D2}" type="pres">
      <dgm:prSet presAssocID="{1C91299F-D68C-9C4C-8BF1-0C6C2FB8035E}" presName="quadrant3" presStyleLbl="node1" presStyleIdx="2" presStyleCnt="4">
        <dgm:presLayoutVars>
          <dgm:chMax val="1"/>
          <dgm:bulletEnabled val="1"/>
        </dgm:presLayoutVars>
      </dgm:prSet>
      <dgm:spPr/>
      <dgm:t>
        <a:bodyPr/>
        <a:lstStyle/>
        <a:p>
          <a:endParaRPr lang="en-US"/>
        </a:p>
      </dgm:t>
    </dgm:pt>
    <dgm:pt modelId="{AB84E314-BABC-734B-A008-40716B08F420}" type="pres">
      <dgm:prSet presAssocID="{1C91299F-D68C-9C4C-8BF1-0C6C2FB8035E}" presName="quadrant4" presStyleLbl="node1" presStyleIdx="3" presStyleCnt="4">
        <dgm:presLayoutVars>
          <dgm:chMax val="1"/>
          <dgm:bulletEnabled val="1"/>
        </dgm:presLayoutVars>
      </dgm:prSet>
      <dgm:spPr/>
      <dgm:t>
        <a:bodyPr/>
        <a:lstStyle/>
        <a:p>
          <a:endParaRPr lang="en-US"/>
        </a:p>
      </dgm:t>
    </dgm:pt>
    <dgm:pt modelId="{64B9AD24-1873-5F4F-8C9E-25478E85FA2F}" type="pres">
      <dgm:prSet presAssocID="{1C91299F-D68C-9C4C-8BF1-0C6C2FB8035E}" presName="quadrantPlaceholder" presStyleCnt="0"/>
      <dgm:spPr/>
    </dgm:pt>
    <dgm:pt modelId="{860CA274-597B-3442-8D13-FB3B68E98947}" type="pres">
      <dgm:prSet presAssocID="{1C91299F-D68C-9C4C-8BF1-0C6C2FB8035E}" presName="center1" presStyleLbl="fgShp" presStyleIdx="0" presStyleCnt="2"/>
      <dgm:spPr>
        <a:solidFill>
          <a:schemeClr val="accent4"/>
        </a:solidFill>
      </dgm:spPr>
      <dgm:t>
        <a:bodyPr/>
        <a:lstStyle/>
        <a:p>
          <a:endParaRPr lang="en-US"/>
        </a:p>
      </dgm:t>
    </dgm:pt>
    <dgm:pt modelId="{49BA8253-F2D2-2C49-AA5B-CEAA3BE354E5}" type="pres">
      <dgm:prSet presAssocID="{1C91299F-D68C-9C4C-8BF1-0C6C2FB8035E}" presName="center2" presStyleLbl="fgShp" presStyleIdx="1" presStyleCnt="2"/>
      <dgm:spPr>
        <a:solidFill>
          <a:schemeClr val="accent4"/>
        </a:solidFill>
      </dgm:spPr>
      <dgm:t>
        <a:bodyPr/>
        <a:lstStyle/>
        <a:p>
          <a:endParaRPr lang="en-US"/>
        </a:p>
      </dgm:t>
    </dgm:pt>
  </dgm:ptLst>
  <dgm:cxnLst>
    <dgm:cxn modelId="{3AE0E7FA-F140-4740-989D-BD263E561A26}" type="presOf" srcId="{371D24A7-74FB-C64E-AE86-03FDE598AB8E}" destId="{2255D29E-98A3-2841-959C-001A2E7769D2}" srcOrd="0" destOrd="0" presId="urn:microsoft.com/office/officeart/2005/8/layout/cycle4#2"/>
    <dgm:cxn modelId="{542E33C4-52BB-0A49-AA11-19C513F64A6B}" srcId="{1C91299F-D68C-9C4C-8BF1-0C6C2FB8035E}" destId="{A9CC95F7-454C-2046-A231-E04268ABBD1D}" srcOrd="0" destOrd="0" parTransId="{C2E1FA3B-86A7-A048-B00E-2B932655B605}" sibTransId="{489961BB-0415-1F45-99AA-4CB69D109E4E}"/>
    <dgm:cxn modelId="{A2FAD9AF-764F-5143-B9C3-2EF8C4D284C5}" srcId="{371D24A7-74FB-C64E-AE86-03FDE598AB8E}" destId="{44BDB83A-6BE0-DD4E-B589-C1A1B2EDE82A}" srcOrd="0" destOrd="0" parTransId="{80F8BCA0-82FA-784F-941F-E18ADA72A515}" sibTransId="{1DD51B85-640F-1643-80A3-FABC197F162E}"/>
    <dgm:cxn modelId="{8723855A-E2BC-C94B-8522-BE11665067CA}" srcId="{0D06A67A-239C-4541-B776-902577A3BA9C}" destId="{56D2CB20-CC23-684C-8655-4FCB8BAFA7DF}" srcOrd="0" destOrd="0" parTransId="{D1EC88C1-1B69-C946-9C46-710D2096DC36}" sibTransId="{68D8C48D-7182-1F4E-B0A7-8DB708B516A4}"/>
    <dgm:cxn modelId="{CDEAF652-8A95-4A18-8F2F-A03D2F327523}" type="presOf" srcId="{95800EDA-E360-9B46-86CD-A41851E5E674}" destId="{2776F45E-5FC5-CA43-9A50-D05A48CD1AFA}" srcOrd="0" destOrd="0" presId="urn:microsoft.com/office/officeart/2005/8/layout/cycle4#2"/>
    <dgm:cxn modelId="{E00029ED-627E-4310-8851-CC5BC70A4F3A}" type="presOf" srcId="{1C91299F-D68C-9C4C-8BF1-0C6C2FB8035E}" destId="{B6D267FD-09DA-104F-871C-15256C7ADB06}" srcOrd="0" destOrd="0" presId="urn:microsoft.com/office/officeart/2005/8/layout/cycle4#2"/>
    <dgm:cxn modelId="{27098818-CED8-4392-96DA-7291993A3649}" type="presOf" srcId="{EEE5115B-CAE8-F943-B4E4-FAB5123A0074}" destId="{05AADD49-61D9-8140-AE00-C44A70E0E84F}" srcOrd="1" destOrd="0" presId="urn:microsoft.com/office/officeart/2005/8/layout/cycle4#2"/>
    <dgm:cxn modelId="{14FDE135-B5B1-8240-AEDD-0AE23E9DA95B}" srcId="{A9CC95F7-454C-2046-A231-E04268ABBD1D}" destId="{EEE5115B-CAE8-F943-B4E4-FAB5123A0074}" srcOrd="0" destOrd="0" parTransId="{50C51EF7-6C94-2046-ADE5-B05CFA8A0530}" sibTransId="{EB062087-83E8-AB41-8E7A-61547385DD55}"/>
    <dgm:cxn modelId="{7764F353-F579-4D3A-8569-08145B027478}" type="presOf" srcId="{A9CC95F7-454C-2046-A231-E04268ABBD1D}" destId="{31728101-0A4A-C148-9CC0-7B417D851487}" srcOrd="0" destOrd="0" presId="urn:microsoft.com/office/officeart/2005/8/layout/cycle4#2"/>
    <dgm:cxn modelId="{0A8EBB19-9CA3-5D46-AFCD-AC613E474FC1}" srcId="{1C91299F-D68C-9C4C-8BF1-0C6C2FB8035E}" destId="{0D06A67A-239C-4541-B776-902577A3BA9C}" srcOrd="1" destOrd="0" parTransId="{E8D1500D-6A73-B14F-926C-5FE54BE4FC8A}" sibTransId="{1344C26F-76F2-EE40-A2B1-098B333ECB1C}"/>
    <dgm:cxn modelId="{66BF1D89-E384-4364-A0DC-A700633CB526}" type="presOf" srcId="{56D2CB20-CC23-684C-8655-4FCB8BAFA7DF}" destId="{FA7231E4-FE93-2E44-B26F-43C0B0662DE3}" srcOrd="0" destOrd="0" presId="urn:microsoft.com/office/officeart/2005/8/layout/cycle4#2"/>
    <dgm:cxn modelId="{21C4AEDF-F033-42F8-9EDA-498F2535CDDA}" type="presOf" srcId="{0D06A67A-239C-4541-B776-902577A3BA9C}" destId="{FB9FD6F2-BE77-E846-84E9-9675E89A206D}" srcOrd="0" destOrd="0" presId="urn:microsoft.com/office/officeart/2005/8/layout/cycle4#2"/>
    <dgm:cxn modelId="{20C48262-2FA2-4902-8FBB-2E2502817AC0}" type="presOf" srcId="{95800EDA-E360-9B46-86CD-A41851E5E674}" destId="{D6C3FA06-5991-2B4C-B5E5-5702BC1D6275}" srcOrd="1" destOrd="0" presId="urn:microsoft.com/office/officeart/2005/8/layout/cycle4#2"/>
    <dgm:cxn modelId="{51535075-3BAB-41C3-9103-0ACEE43C7302}" type="presOf" srcId="{EEE5115B-CAE8-F943-B4E4-FAB5123A0074}" destId="{9F8AAC68-863D-194A-94BC-958615861BE8}" srcOrd="0" destOrd="0" presId="urn:microsoft.com/office/officeart/2005/8/layout/cycle4#2"/>
    <dgm:cxn modelId="{D2EB425C-99E5-4829-955C-F5AA609C60E1}" type="presOf" srcId="{56D2CB20-CC23-684C-8655-4FCB8BAFA7DF}" destId="{BD2ACE57-62A0-C64E-BB52-93C7869D86BC}" srcOrd="1" destOrd="0" presId="urn:microsoft.com/office/officeart/2005/8/layout/cycle4#2"/>
    <dgm:cxn modelId="{0F7B225B-C084-404B-AD8B-4E32ABB6236C}" srcId="{1C91299F-D68C-9C4C-8BF1-0C6C2FB8035E}" destId="{371D24A7-74FB-C64E-AE86-03FDE598AB8E}" srcOrd="2" destOrd="0" parTransId="{53A34056-48B4-CF4F-BFD9-1BB52C6A56BD}" sibTransId="{25F33ABD-9E90-ED4E-919C-CB50F038A287}"/>
    <dgm:cxn modelId="{95EB1FE0-8887-4C8C-979A-0A289F9DCC03}" type="presOf" srcId="{44BDB83A-6BE0-DD4E-B589-C1A1B2EDE82A}" destId="{E542AEEC-33F8-D74A-9237-79BE96E8F29F}" srcOrd="1" destOrd="0" presId="urn:microsoft.com/office/officeart/2005/8/layout/cycle4#2"/>
    <dgm:cxn modelId="{F313EC13-9057-0E4D-9D7F-5D02C16A1D99}" srcId="{1C91299F-D68C-9C4C-8BF1-0C6C2FB8035E}" destId="{56085E4A-5C29-A540-9D55-CE6E6A2B5B2E}" srcOrd="3" destOrd="0" parTransId="{A637F62E-2D5C-E54E-8B78-FEAD86CB3753}" sibTransId="{D962EBAF-0CCA-254F-97AB-4B5A6327D6E3}"/>
    <dgm:cxn modelId="{0A975732-176B-4625-9D65-EC1ADAB9F98E}" type="presOf" srcId="{56085E4A-5C29-A540-9D55-CE6E6A2B5B2E}" destId="{AB84E314-BABC-734B-A008-40716B08F420}" srcOrd="0" destOrd="0" presId="urn:microsoft.com/office/officeart/2005/8/layout/cycle4#2"/>
    <dgm:cxn modelId="{0C2A3A5A-6394-47B2-BC1C-E810FA9E79B1}" type="presOf" srcId="{44BDB83A-6BE0-DD4E-B589-C1A1B2EDE82A}" destId="{D4B4A3D9-04BB-FF44-A8A8-6AB4DC697EE2}" srcOrd="0" destOrd="0" presId="urn:microsoft.com/office/officeart/2005/8/layout/cycle4#2"/>
    <dgm:cxn modelId="{C6046B50-61C0-1044-B1C1-B45E94873634}" srcId="{56085E4A-5C29-A540-9D55-CE6E6A2B5B2E}" destId="{95800EDA-E360-9B46-86CD-A41851E5E674}" srcOrd="0" destOrd="0" parTransId="{72731113-6F18-964E-8503-BCF66C911230}" sibTransId="{866AF356-E9F9-0744-A7E2-B0A0AA159C9C}"/>
    <dgm:cxn modelId="{5BD14E80-5B75-4078-AEC1-EBE6981C2F8C}" type="presParOf" srcId="{B6D267FD-09DA-104F-871C-15256C7ADB06}" destId="{93853970-7B39-A749-B247-29573B129C76}" srcOrd="0" destOrd="0" presId="urn:microsoft.com/office/officeart/2005/8/layout/cycle4#2"/>
    <dgm:cxn modelId="{B637775E-5376-4381-B6F6-F4B72C4A2218}" type="presParOf" srcId="{93853970-7B39-A749-B247-29573B129C76}" destId="{D0A02F44-6D2D-E146-BE0D-6F1132160A42}" srcOrd="0" destOrd="0" presId="urn:microsoft.com/office/officeart/2005/8/layout/cycle4#2"/>
    <dgm:cxn modelId="{EC2F0D33-F6A2-4DFD-AA65-5ABDE6F32015}" type="presParOf" srcId="{D0A02F44-6D2D-E146-BE0D-6F1132160A42}" destId="{9F8AAC68-863D-194A-94BC-958615861BE8}" srcOrd="0" destOrd="0" presId="urn:microsoft.com/office/officeart/2005/8/layout/cycle4#2"/>
    <dgm:cxn modelId="{97AA840B-2498-40CF-BB7D-A1253CF877CD}" type="presParOf" srcId="{D0A02F44-6D2D-E146-BE0D-6F1132160A42}" destId="{05AADD49-61D9-8140-AE00-C44A70E0E84F}" srcOrd="1" destOrd="0" presId="urn:microsoft.com/office/officeart/2005/8/layout/cycle4#2"/>
    <dgm:cxn modelId="{63D9E4B5-BDC9-4B69-88F2-33466E8F2DDE}" type="presParOf" srcId="{93853970-7B39-A749-B247-29573B129C76}" destId="{62F450E4-2274-264B-BC72-058FC73AD90A}" srcOrd="1" destOrd="0" presId="urn:microsoft.com/office/officeart/2005/8/layout/cycle4#2"/>
    <dgm:cxn modelId="{89094302-646C-495B-9416-34923B78B53C}" type="presParOf" srcId="{62F450E4-2274-264B-BC72-058FC73AD90A}" destId="{FA7231E4-FE93-2E44-B26F-43C0B0662DE3}" srcOrd="0" destOrd="0" presId="urn:microsoft.com/office/officeart/2005/8/layout/cycle4#2"/>
    <dgm:cxn modelId="{A0FA6B5B-1416-4013-A81C-7D6AFCFB0C8C}" type="presParOf" srcId="{62F450E4-2274-264B-BC72-058FC73AD90A}" destId="{BD2ACE57-62A0-C64E-BB52-93C7869D86BC}" srcOrd="1" destOrd="0" presId="urn:microsoft.com/office/officeart/2005/8/layout/cycle4#2"/>
    <dgm:cxn modelId="{9271F919-DB74-4D53-BF48-317F25B7210F}" type="presParOf" srcId="{93853970-7B39-A749-B247-29573B129C76}" destId="{55FC0761-B9D6-4B46-BF3A-053217CC174B}" srcOrd="2" destOrd="0" presId="urn:microsoft.com/office/officeart/2005/8/layout/cycle4#2"/>
    <dgm:cxn modelId="{170EA499-DC4C-432F-8C1F-139EFA3584ED}" type="presParOf" srcId="{55FC0761-B9D6-4B46-BF3A-053217CC174B}" destId="{D4B4A3D9-04BB-FF44-A8A8-6AB4DC697EE2}" srcOrd="0" destOrd="0" presId="urn:microsoft.com/office/officeart/2005/8/layout/cycle4#2"/>
    <dgm:cxn modelId="{11C394E6-4D95-4890-BC73-86F39FB48052}" type="presParOf" srcId="{55FC0761-B9D6-4B46-BF3A-053217CC174B}" destId="{E542AEEC-33F8-D74A-9237-79BE96E8F29F}" srcOrd="1" destOrd="0" presId="urn:microsoft.com/office/officeart/2005/8/layout/cycle4#2"/>
    <dgm:cxn modelId="{238502D2-389F-4934-A139-8E4604B0C90A}" type="presParOf" srcId="{93853970-7B39-A749-B247-29573B129C76}" destId="{6B38CA4B-4999-B548-B216-AD0083C90448}" srcOrd="3" destOrd="0" presId="urn:microsoft.com/office/officeart/2005/8/layout/cycle4#2"/>
    <dgm:cxn modelId="{645A91C8-CE85-40F0-9E28-3A839E8ABB7C}" type="presParOf" srcId="{6B38CA4B-4999-B548-B216-AD0083C90448}" destId="{2776F45E-5FC5-CA43-9A50-D05A48CD1AFA}" srcOrd="0" destOrd="0" presId="urn:microsoft.com/office/officeart/2005/8/layout/cycle4#2"/>
    <dgm:cxn modelId="{58F49C72-79F1-4D57-9F44-DBFE3EB6C093}" type="presParOf" srcId="{6B38CA4B-4999-B548-B216-AD0083C90448}" destId="{D6C3FA06-5991-2B4C-B5E5-5702BC1D6275}" srcOrd="1" destOrd="0" presId="urn:microsoft.com/office/officeart/2005/8/layout/cycle4#2"/>
    <dgm:cxn modelId="{C730F688-A99A-4070-B0AB-6BA825A5E37F}" type="presParOf" srcId="{93853970-7B39-A749-B247-29573B129C76}" destId="{B415FCCA-89C1-9341-AC53-0F0BCC825EF9}" srcOrd="4" destOrd="0" presId="urn:microsoft.com/office/officeart/2005/8/layout/cycle4#2"/>
    <dgm:cxn modelId="{12D24230-5559-4084-BB6F-3AC615FA9EB4}" type="presParOf" srcId="{B6D267FD-09DA-104F-871C-15256C7ADB06}" destId="{1DFE690F-4A75-9A42-807D-CD4EAFA70E3B}" srcOrd="1" destOrd="0" presId="urn:microsoft.com/office/officeart/2005/8/layout/cycle4#2"/>
    <dgm:cxn modelId="{0DEF86F3-7CEA-42CA-85FB-4009199B14C4}" type="presParOf" srcId="{1DFE690F-4A75-9A42-807D-CD4EAFA70E3B}" destId="{31728101-0A4A-C148-9CC0-7B417D851487}" srcOrd="0" destOrd="0" presId="urn:microsoft.com/office/officeart/2005/8/layout/cycle4#2"/>
    <dgm:cxn modelId="{5D463986-D690-4B96-9E75-2682B224D0AC}" type="presParOf" srcId="{1DFE690F-4A75-9A42-807D-CD4EAFA70E3B}" destId="{FB9FD6F2-BE77-E846-84E9-9675E89A206D}" srcOrd="1" destOrd="0" presId="urn:microsoft.com/office/officeart/2005/8/layout/cycle4#2"/>
    <dgm:cxn modelId="{6629311D-FB8A-40B0-ADE2-FBF04D687E34}" type="presParOf" srcId="{1DFE690F-4A75-9A42-807D-CD4EAFA70E3B}" destId="{2255D29E-98A3-2841-959C-001A2E7769D2}" srcOrd="2" destOrd="0" presId="urn:microsoft.com/office/officeart/2005/8/layout/cycle4#2"/>
    <dgm:cxn modelId="{17FB1229-628E-4237-902E-4B5CF6A232F0}" type="presParOf" srcId="{1DFE690F-4A75-9A42-807D-CD4EAFA70E3B}" destId="{AB84E314-BABC-734B-A008-40716B08F420}" srcOrd="3" destOrd="0" presId="urn:microsoft.com/office/officeart/2005/8/layout/cycle4#2"/>
    <dgm:cxn modelId="{98C1E07E-66B5-4F12-9824-4E6E8EF7D6B5}" type="presParOf" srcId="{1DFE690F-4A75-9A42-807D-CD4EAFA70E3B}" destId="{64B9AD24-1873-5F4F-8C9E-25478E85FA2F}" srcOrd="4" destOrd="0" presId="urn:microsoft.com/office/officeart/2005/8/layout/cycle4#2"/>
    <dgm:cxn modelId="{7FB87AC2-6A5C-4458-B5A7-6ABEEDBFCFED}" type="presParOf" srcId="{B6D267FD-09DA-104F-871C-15256C7ADB06}" destId="{860CA274-597B-3442-8D13-FB3B68E98947}" srcOrd="2" destOrd="0" presId="urn:microsoft.com/office/officeart/2005/8/layout/cycle4#2"/>
    <dgm:cxn modelId="{AAB2980F-DEDD-4580-ADCE-A782985D0CEA}" type="presParOf" srcId="{B6D267FD-09DA-104F-871C-15256C7ADB06}" destId="{49BA8253-F2D2-2C49-AA5B-CEAA3BE354E5}" srcOrd="3" destOrd="0" presId="urn:microsoft.com/office/officeart/2005/8/layout/cycle4#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72E376-93AA-7B4D-9885-28AF32E8FCD0}"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17553587-2D3D-FC4F-8137-B6F55B24A175}">
      <dgm:prSet/>
      <dgm:spPr>
        <a:ln>
          <a:solidFill>
            <a:schemeClr val="accent1"/>
          </a:solidFill>
        </a:ln>
      </dgm:spPr>
      <dgm:t>
        <a:bodyPr/>
        <a:lstStyle/>
        <a:p>
          <a:pPr rtl="0"/>
          <a:r>
            <a:rPr lang="en-US" dirty="0" smtClean="0"/>
            <a:t>Memory to processor</a:t>
          </a:r>
          <a:endParaRPr lang="en-US" dirty="0"/>
        </a:p>
      </dgm:t>
    </dgm:pt>
    <dgm:pt modelId="{AAD6EF3C-7740-3E4C-A83E-96AAE81658CF}" type="parTrans" cxnId="{48C3BE14-FEFF-EF4C-B5C3-740FCA21D859}">
      <dgm:prSet/>
      <dgm:spPr/>
      <dgm:t>
        <a:bodyPr/>
        <a:lstStyle/>
        <a:p>
          <a:endParaRPr lang="en-US"/>
        </a:p>
      </dgm:t>
    </dgm:pt>
    <dgm:pt modelId="{F44BECFC-EFD4-6144-BFA1-E5B06586B633}" type="sibTrans" cxnId="{48C3BE14-FEFF-EF4C-B5C3-740FCA21D859}">
      <dgm:prSet/>
      <dgm:spPr/>
      <dgm:t>
        <a:bodyPr/>
        <a:lstStyle/>
        <a:p>
          <a:endParaRPr lang="en-US"/>
        </a:p>
      </dgm:t>
    </dgm:pt>
    <dgm:pt modelId="{1286E93E-3D4E-5F40-A299-38A73B219078}">
      <dgm:prSet/>
      <dgm:spPr>
        <a:solidFill>
          <a:schemeClr val="accent3"/>
        </a:solidFill>
        <a:ln>
          <a:solidFill>
            <a:schemeClr val="accent3"/>
          </a:solidFill>
        </a:ln>
      </dgm:spPr>
      <dgm:t>
        <a:bodyPr/>
        <a:lstStyle/>
        <a:p>
          <a:pPr rtl="0"/>
          <a:r>
            <a:rPr lang="en-US" b="1" dirty="0" smtClean="0">
              <a:effectLst>
                <a:outerShdw blurRad="38100" dist="38100" dir="2700000" algn="tl">
                  <a:srgbClr val="000000">
                    <a:alpha val="43137"/>
                  </a:srgbClr>
                </a:outerShdw>
              </a:effectLst>
            </a:rPr>
            <a:t>Processor reads an instruction or a unit of data from memory</a:t>
          </a:r>
          <a:endParaRPr lang="en-US" b="1" dirty="0">
            <a:effectLst>
              <a:outerShdw blurRad="38100" dist="38100" dir="2700000" algn="tl">
                <a:srgbClr val="000000">
                  <a:alpha val="43137"/>
                </a:srgbClr>
              </a:outerShdw>
            </a:effectLst>
          </a:endParaRPr>
        </a:p>
      </dgm:t>
    </dgm:pt>
    <dgm:pt modelId="{9FE1951F-60F6-EC4C-8351-64E56839097B}" type="parTrans" cxnId="{612D204D-D926-D042-B13D-40DBA5645E6C}">
      <dgm:prSet/>
      <dgm:spPr/>
      <dgm:t>
        <a:bodyPr/>
        <a:lstStyle/>
        <a:p>
          <a:endParaRPr lang="en-US"/>
        </a:p>
      </dgm:t>
    </dgm:pt>
    <dgm:pt modelId="{7C4BBB3D-2E9F-BD46-83A4-82A0B58D05BF}" type="sibTrans" cxnId="{612D204D-D926-D042-B13D-40DBA5645E6C}">
      <dgm:prSet/>
      <dgm:spPr/>
      <dgm:t>
        <a:bodyPr/>
        <a:lstStyle/>
        <a:p>
          <a:endParaRPr lang="en-US"/>
        </a:p>
      </dgm:t>
    </dgm:pt>
    <dgm:pt modelId="{0C55DB15-68B7-6846-9986-2C88DD67F02C}">
      <dgm:prSet/>
      <dgm:spPr>
        <a:ln>
          <a:solidFill>
            <a:schemeClr val="accent3"/>
          </a:solidFill>
        </a:ln>
      </dgm:spPr>
      <dgm:t>
        <a:bodyPr/>
        <a:lstStyle/>
        <a:p>
          <a:pPr rtl="0"/>
          <a:r>
            <a:rPr lang="en-US" dirty="0" smtClean="0"/>
            <a:t>Processor to memory</a:t>
          </a:r>
          <a:endParaRPr lang="en-US" dirty="0"/>
        </a:p>
      </dgm:t>
    </dgm:pt>
    <dgm:pt modelId="{E374D18C-FC37-7E46-8DF0-A696CFB37577}" type="parTrans" cxnId="{0D583322-4DE0-CC4E-B487-AC695E4BFC69}">
      <dgm:prSet/>
      <dgm:spPr/>
      <dgm:t>
        <a:bodyPr/>
        <a:lstStyle/>
        <a:p>
          <a:endParaRPr lang="en-US"/>
        </a:p>
      </dgm:t>
    </dgm:pt>
    <dgm:pt modelId="{9B873074-9EDC-1343-A88A-19E42D2B3F39}" type="sibTrans" cxnId="{0D583322-4DE0-CC4E-B487-AC695E4BFC69}">
      <dgm:prSet/>
      <dgm:spPr/>
      <dgm:t>
        <a:bodyPr/>
        <a:lstStyle/>
        <a:p>
          <a:endParaRPr lang="en-US"/>
        </a:p>
      </dgm:t>
    </dgm:pt>
    <dgm:pt modelId="{7274456E-D11E-6E42-89C9-E7036B04E061}">
      <dgm:prSet/>
      <dgm:spPr>
        <a:ln>
          <a:solidFill>
            <a:schemeClr val="accent1"/>
          </a:solidFill>
        </a:ln>
      </dgm:spPr>
      <dgm:t>
        <a:bodyPr/>
        <a:lstStyle/>
        <a:p>
          <a:pPr rtl="0"/>
          <a:r>
            <a:rPr lang="en-US" b="1" dirty="0" smtClean="0">
              <a:effectLst>
                <a:outerShdw blurRad="38100" dist="38100" dir="2700000" algn="tl">
                  <a:srgbClr val="000000">
                    <a:alpha val="43137"/>
                  </a:srgbClr>
                </a:outerShdw>
              </a:effectLst>
            </a:rPr>
            <a:t>Processor writes a unit of data to memory</a:t>
          </a:r>
          <a:endParaRPr lang="en-US" b="1" dirty="0">
            <a:effectLst>
              <a:outerShdw blurRad="38100" dist="38100" dir="2700000" algn="tl">
                <a:srgbClr val="000000">
                  <a:alpha val="43137"/>
                </a:srgbClr>
              </a:outerShdw>
            </a:effectLst>
          </a:endParaRPr>
        </a:p>
      </dgm:t>
    </dgm:pt>
    <dgm:pt modelId="{501B6CF1-4DE8-3F49-AB1D-2F9B7194EB7E}" type="parTrans" cxnId="{DFED623F-B037-6444-B390-3F382C5107D2}">
      <dgm:prSet/>
      <dgm:spPr/>
      <dgm:t>
        <a:bodyPr/>
        <a:lstStyle/>
        <a:p>
          <a:endParaRPr lang="en-US"/>
        </a:p>
      </dgm:t>
    </dgm:pt>
    <dgm:pt modelId="{3307B062-95DF-224B-B5BB-2B07AB821E42}" type="sibTrans" cxnId="{DFED623F-B037-6444-B390-3F382C5107D2}">
      <dgm:prSet/>
      <dgm:spPr/>
      <dgm:t>
        <a:bodyPr/>
        <a:lstStyle/>
        <a:p>
          <a:endParaRPr lang="en-US"/>
        </a:p>
      </dgm:t>
    </dgm:pt>
    <dgm:pt modelId="{64B1C973-0182-0343-888C-8B1FBF55A968}">
      <dgm:prSet/>
      <dgm:spPr>
        <a:ln>
          <a:solidFill>
            <a:schemeClr val="accent1"/>
          </a:solidFill>
        </a:ln>
      </dgm:spPr>
      <dgm:t>
        <a:bodyPr/>
        <a:lstStyle/>
        <a:p>
          <a:pPr rtl="0"/>
          <a:r>
            <a:rPr lang="en-US" dirty="0" smtClean="0"/>
            <a:t>I/O to processor</a:t>
          </a:r>
          <a:endParaRPr lang="en-US" dirty="0"/>
        </a:p>
      </dgm:t>
    </dgm:pt>
    <dgm:pt modelId="{29B41521-B914-FE40-BFC4-CAEE5D6536A5}" type="parTrans" cxnId="{5EF088D2-139E-D64C-AF0A-EFC14442FA86}">
      <dgm:prSet/>
      <dgm:spPr/>
      <dgm:t>
        <a:bodyPr/>
        <a:lstStyle/>
        <a:p>
          <a:endParaRPr lang="en-US"/>
        </a:p>
      </dgm:t>
    </dgm:pt>
    <dgm:pt modelId="{3CCCF409-E713-C24A-9553-8A0A256B7D5F}" type="sibTrans" cxnId="{5EF088D2-139E-D64C-AF0A-EFC14442FA86}">
      <dgm:prSet/>
      <dgm:spPr/>
      <dgm:t>
        <a:bodyPr/>
        <a:lstStyle/>
        <a:p>
          <a:endParaRPr lang="en-US"/>
        </a:p>
      </dgm:t>
    </dgm:pt>
    <dgm:pt modelId="{FCC1073E-90D1-2244-BA4B-C9BDAE7018E3}">
      <dgm:prSet/>
      <dgm:spPr>
        <a:solidFill>
          <a:schemeClr val="accent3"/>
        </a:solidFill>
        <a:ln>
          <a:solidFill>
            <a:schemeClr val="accent3"/>
          </a:solidFill>
        </a:ln>
      </dgm:spPr>
      <dgm:t>
        <a:bodyPr/>
        <a:lstStyle/>
        <a:p>
          <a:pPr rtl="0"/>
          <a:r>
            <a:rPr lang="en-US" b="1" dirty="0" smtClean="0">
              <a:effectLst>
                <a:outerShdw blurRad="38100" dist="38100" dir="2700000" algn="tl">
                  <a:srgbClr val="000000">
                    <a:alpha val="43137"/>
                  </a:srgbClr>
                </a:outerShdw>
              </a:effectLst>
            </a:rPr>
            <a:t>Processor reads data from an I/O device via an I/O module</a:t>
          </a:r>
          <a:endParaRPr lang="en-US" b="1" dirty="0">
            <a:effectLst>
              <a:outerShdw blurRad="38100" dist="38100" dir="2700000" algn="tl">
                <a:srgbClr val="000000">
                  <a:alpha val="43137"/>
                </a:srgbClr>
              </a:outerShdw>
            </a:effectLst>
          </a:endParaRPr>
        </a:p>
      </dgm:t>
    </dgm:pt>
    <dgm:pt modelId="{9CDE52FE-4CE8-6E4E-8D5D-AD2BB891D809}" type="parTrans" cxnId="{26E63FDE-F8CA-F744-9202-7EAB6142A93F}">
      <dgm:prSet/>
      <dgm:spPr/>
      <dgm:t>
        <a:bodyPr/>
        <a:lstStyle/>
        <a:p>
          <a:endParaRPr lang="en-US"/>
        </a:p>
      </dgm:t>
    </dgm:pt>
    <dgm:pt modelId="{1AF2ABE1-57F2-6E4F-9FA8-1184FBD758E0}" type="sibTrans" cxnId="{26E63FDE-F8CA-F744-9202-7EAB6142A93F}">
      <dgm:prSet/>
      <dgm:spPr/>
      <dgm:t>
        <a:bodyPr/>
        <a:lstStyle/>
        <a:p>
          <a:endParaRPr lang="en-US"/>
        </a:p>
      </dgm:t>
    </dgm:pt>
    <dgm:pt modelId="{D2A707C6-0E91-8144-BDBE-B55204826D27}">
      <dgm:prSet/>
      <dgm:spPr>
        <a:ln>
          <a:solidFill>
            <a:schemeClr val="accent3"/>
          </a:solidFill>
        </a:ln>
      </dgm:spPr>
      <dgm:t>
        <a:bodyPr/>
        <a:lstStyle/>
        <a:p>
          <a:pPr rtl="0"/>
          <a:r>
            <a:rPr lang="en-US" dirty="0" smtClean="0"/>
            <a:t>Processor to I/O</a:t>
          </a:r>
          <a:endParaRPr lang="en-US" dirty="0"/>
        </a:p>
      </dgm:t>
    </dgm:pt>
    <dgm:pt modelId="{F2E9205F-8629-7249-BCF1-197AF3DD5861}" type="parTrans" cxnId="{E78FCCE1-04E2-024E-9737-77B681D614D0}">
      <dgm:prSet/>
      <dgm:spPr/>
      <dgm:t>
        <a:bodyPr/>
        <a:lstStyle/>
        <a:p>
          <a:endParaRPr lang="en-US"/>
        </a:p>
      </dgm:t>
    </dgm:pt>
    <dgm:pt modelId="{82697742-FE9D-0645-B374-E12FBC7CB575}" type="sibTrans" cxnId="{E78FCCE1-04E2-024E-9737-77B681D614D0}">
      <dgm:prSet/>
      <dgm:spPr/>
      <dgm:t>
        <a:bodyPr/>
        <a:lstStyle/>
        <a:p>
          <a:endParaRPr lang="en-US"/>
        </a:p>
      </dgm:t>
    </dgm:pt>
    <dgm:pt modelId="{AB810B26-0B0A-0E46-AEA9-22C9541B3480}">
      <dgm:prSet/>
      <dgm:spPr>
        <a:ln>
          <a:solidFill>
            <a:schemeClr val="accent1"/>
          </a:solidFill>
        </a:ln>
      </dgm:spPr>
      <dgm:t>
        <a:bodyPr/>
        <a:lstStyle/>
        <a:p>
          <a:pPr rtl="0"/>
          <a:r>
            <a:rPr lang="en-US" b="1" dirty="0" smtClean="0">
              <a:effectLst>
                <a:outerShdw blurRad="38100" dist="38100" dir="2700000" algn="tl">
                  <a:srgbClr val="000000">
                    <a:alpha val="43137"/>
                  </a:srgbClr>
                </a:outerShdw>
              </a:effectLst>
            </a:rPr>
            <a:t>Processor sends data to the I/O device</a:t>
          </a:r>
          <a:endParaRPr lang="en-US" b="1" dirty="0">
            <a:effectLst>
              <a:outerShdw blurRad="38100" dist="38100" dir="2700000" algn="tl">
                <a:srgbClr val="000000">
                  <a:alpha val="43137"/>
                </a:srgbClr>
              </a:outerShdw>
            </a:effectLst>
          </a:endParaRPr>
        </a:p>
      </dgm:t>
    </dgm:pt>
    <dgm:pt modelId="{C6F50772-FD02-2F41-AC4A-C94C4D20B33B}" type="parTrans" cxnId="{C2E4A999-F670-7844-AB7B-5D560AC7F999}">
      <dgm:prSet/>
      <dgm:spPr/>
      <dgm:t>
        <a:bodyPr/>
        <a:lstStyle/>
        <a:p>
          <a:endParaRPr lang="en-US"/>
        </a:p>
      </dgm:t>
    </dgm:pt>
    <dgm:pt modelId="{F979FD07-152C-E642-B13E-D867E2DE64FE}" type="sibTrans" cxnId="{C2E4A999-F670-7844-AB7B-5D560AC7F999}">
      <dgm:prSet/>
      <dgm:spPr/>
      <dgm:t>
        <a:bodyPr/>
        <a:lstStyle/>
        <a:p>
          <a:endParaRPr lang="en-US"/>
        </a:p>
      </dgm:t>
    </dgm:pt>
    <dgm:pt modelId="{CF04471B-2672-AC42-B681-E03987162B5B}">
      <dgm:prSet/>
      <dgm:spPr>
        <a:ln>
          <a:solidFill>
            <a:schemeClr val="accent1"/>
          </a:solidFill>
        </a:ln>
      </dgm:spPr>
      <dgm:t>
        <a:bodyPr/>
        <a:lstStyle/>
        <a:p>
          <a:pPr rtl="0"/>
          <a:r>
            <a:rPr lang="en-US" dirty="0" smtClean="0"/>
            <a:t>I/O to or from memory</a:t>
          </a:r>
          <a:endParaRPr lang="en-US" dirty="0"/>
        </a:p>
      </dgm:t>
    </dgm:pt>
    <dgm:pt modelId="{EF65FC60-47DB-9B46-88F0-A9E6650944D0}" type="parTrans" cxnId="{FAA575A3-5FB5-D84C-9157-CA9DEBAD93A2}">
      <dgm:prSet/>
      <dgm:spPr/>
      <dgm:t>
        <a:bodyPr/>
        <a:lstStyle/>
        <a:p>
          <a:endParaRPr lang="en-US"/>
        </a:p>
      </dgm:t>
    </dgm:pt>
    <dgm:pt modelId="{69F0FA8E-F017-6440-81D5-65A27BC7301E}" type="sibTrans" cxnId="{FAA575A3-5FB5-D84C-9157-CA9DEBAD93A2}">
      <dgm:prSet/>
      <dgm:spPr/>
      <dgm:t>
        <a:bodyPr/>
        <a:lstStyle/>
        <a:p>
          <a:endParaRPr lang="en-US"/>
        </a:p>
      </dgm:t>
    </dgm:pt>
    <dgm:pt modelId="{8E2A642D-4705-AF49-BAD9-9130601CC302}">
      <dgm:prSet/>
      <dgm:spPr>
        <a:solidFill>
          <a:schemeClr val="accent3"/>
        </a:solidFill>
        <a:ln>
          <a:solidFill>
            <a:schemeClr val="accent3"/>
          </a:solidFill>
        </a:ln>
      </dgm:spPr>
      <dgm:t>
        <a:bodyPr/>
        <a:lstStyle/>
        <a:p>
          <a:pPr rtl="0"/>
          <a:r>
            <a:rPr lang="en-GB" b="1" dirty="0" smtClean="0">
              <a:effectLst>
                <a:outerShdw blurRad="38100" dist="38100" dir="2700000" algn="tl">
                  <a:srgbClr val="000000">
                    <a:alpha val="43137"/>
                  </a:srgbClr>
                </a:outerShdw>
              </a:effectLst>
            </a:rPr>
            <a:t>An I/O module is allowed to exchange data directly with memory without going through the processor </a:t>
          </a:r>
          <a:r>
            <a:rPr lang="en-GB" b="1" smtClean="0">
              <a:effectLst>
                <a:outerShdw blurRad="38100" dist="38100" dir="2700000" algn="tl">
                  <a:srgbClr val="000000">
                    <a:alpha val="43137"/>
                  </a:srgbClr>
                </a:outerShdw>
              </a:effectLst>
            </a:rPr>
            <a:t>using direct memory access</a:t>
          </a:r>
          <a:endParaRPr lang="en-GB" b="1" dirty="0">
            <a:effectLst>
              <a:outerShdw blurRad="38100" dist="38100" dir="2700000" algn="tl">
                <a:srgbClr val="000000">
                  <a:alpha val="43137"/>
                </a:srgbClr>
              </a:outerShdw>
            </a:effectLst>
          </a:endParaRPr>
        </a:p>
      </dgm:t>
    </dgm:pt>
    <dgm:pt modelId="{CF1BC13E-6945-CA4C-9A70-4B416793648F}" type="parTrans" cxnId="{D79828F9-EC04-5C41-91BE-8534BE9D90DC}">
      <dgm:prSet/>
      <dgm:spPr/>
      <dgm:t>
        <a:bodyPr/>
        <a:lstStyle/>
        <a:p>
          <a:endParaRPr lang="en-US"/>
        </a:p>
      </dgm:t>
    </dgm:pt>
    <dgm:pt modelId="{F069093E-8665-E844-8AAB-E7FBF4EB7830}" type="sibTrans" cxnId="{D79828F9-EC04-5C41-91BE-8534BE9D90DC}">
      <dgm:prSet/>
      <dgm:spPr/>
      <dgm:t>
        <a:bodyPr/>
        <a:lstStyle/>
        <a:p>
          <a:endParaRPr lang="en-US"/>
        </a:p>
      </dgm:t>
    </dgm:pt>
    <dgm:pt modelId="{E71AEFF5-B35F-3E4F-9A69-85A29FBB056F}" type="pres">
      <dgm:prSet presAssocID="{BA72E376-93AA-7B4D-9885-28AF32E8FCD0}" presName="theList" presStyleCnt="0">
        <dgm:presLayoutVars>
          <dgm:dir/>
          <dgm:animLvl val="lvl"/>
          <dgm:resizeHandles val="exact"/>
        </dgm:presLayoutVars>
      </dgm:prSet>
      <dgm:spPr/>
      <dgm:t>
        <a:bodyPr/>
        <a:lstStyle/>
        <a:p>
          <a:endParaRPr lang="en-US"/>
        </a:p>
      </dgm:t>
    </dgm:pt>
    <dgm:pt modelId="{D8BE2D59-81BB-2743-800B-6E98E3E455F2}" type="pres">
      <dgm:prSet presAssocID="{17553587-2D3D-FC4F-8137-B6F55B24A175}" presName="compNode" presStyleCnt="0"/>
      <dgm:spPr/>
      <dgm:t>
        <a:bodyPr/>
        <a:lstStyle/>
        <a:p>
          <a:endParaRPr lang="en-US"/>
        </a:p>
      </dgm:t>
    </dgm:pt>
    <dgm:pt modelId="{9061850C-66F8-294A-83B1-1E6583C99DE7}" type="pres">
      <dgm:prSet presAssocID="{17553587-2D3D-FC4F-8137-B6F55B24A175}" presName="aNode" presStyleLbl="bgShp" presStyleIdx="0" presStyleCnt="5"/>
      <dgm:spPr/>
      <dgm:t>
        <a:bodyPr/>
        <a:lstStyle/>
        <a:p>
          <a:endParaRPr lang="en-US"/>
        </a:p>
      </dgm:t>
    </dgm:pt>
    <dgm:pt modelId="{8D70B0D6-0FC4-4B4B-B3A6-877C0FF37A51}" type="pres">
      <dgm:prSet presAssocID="{17553587-2D3D-FC4F-8137-B6F55B24A175}" presName="textNode" presStyleLbl="bgShp" presStyleIdx="0" presStyleCnt="5"/>
      <dgm:spPr/>
      <dgm:t>
        <a:bodyPr/>
        <a:lstStyle/>
        <a:p>
          <a:endParaRPr lang="en-US"/>
        </a:p>
      </dgm:t>
    </dgm:pt>
    <dgm:pt modelId="{5A5C8930-B167-E541-BA27-83AD1BCBE719}" type="pres">
      <dgm:prSet presAssocID="{17553587-2D3D-FC4F-8137-B6F55B24A175}" presName="compChildNode" presStyleCnt="0"/>
      <dgm:spPr/>
      <dgm:t>
        <a:bodyPr/>
        <a:lstStyle/>
        <a:p>
          <a:endParaRPr lang="en-US"/>
        </a:p>
      </dgm:t>
    </dgm:pt>
    <dgm:pt modelId="{230831EC-FC11-D940-9F5D-AC53B79AA041}" type="pres">
      <dgm:prSet presAssocID="{17553587-2D3D-FC4F-8137-B6F55B24A175}" presName="theInnerList" presStyleCnt="0"/>
      <dgm:spPr/>
      <dgm:t>
        <a:bodyPr/>
        <a:lstStyle/>
        <a:p>
          <a:endParaRPr lang="en-US"/>
        </a:p>
      </dgm:t>
    </dgm:pt>
    <dgm:pt modelId="{7A289841-0DFA-DC40-B41C-1ABB1BB9507C}" type="pres">
      <dgm:prSet presAssocID="{1286E93E-3D4E-5F40-A299-38A73B219078}" presName="childNode" presStyleLbl="node1" presStyleIdx="0" presStyleCnt="5">
        <dgm:presLayoutVars>
          <dgm:bulletEnabled val="1"/>
        </dgm:presLayoutVars>
      </dgm:prSet>
      <dgm:spPr/>
      <dgm:t>
        <a:bodyPr/>
        <a:lstStyle/>
        <a:p>
          <a:endParaRPr lang="en-US"/>
        </a:p>
      </dgm:t>
    </dgm:pt>
    <dgm:pt modelId="{093001CC-44ED-3049-AEA9-7C2F91806448}" type="pres">
      <dgm:prSet presAssocID="{17553587-2D3D-FC4F-8137-B6F55B24A175}" presName="aSpace" presStyleCnt="0"/>
      <dgm:spPr/>
      <dgm:t>
        <a:bodyPr/>
        <a:lstStyle/>
        <a:p>
          <a:endParaRPr lang="en-US"/>
        </a:p>
      </dgm:t>
    </dgm:pt>
    <dgm:pt modelId="{A22C07BD-C9AB-774D-9D9A-D68C2D6502ED}" type="pres">
      <dgm:prSet presAssocID="{0C55DB15-68B7-6846-9986-2C88DD67F02C}" presName="compNode" presStyleCnt="0"/>
      <dgm:spPr/>
      <dgm:t>
        <a:bodyPr/>
        <a:lstStyle/>
        <a:p>
          <a:endParaRPr lang="en-US"/>
        </a:p>
      </dgm:t>
    </dgm:pt>
    <dgm:pt modelId="{B2BA994D-30F9-6C41-A55D-ED7B7441E20B}" type="pres">
      <dgm:prSet presAssocID="{0C55DB15-68B7-6846-9986-2C88DD67F02C}" presName="aNode" presStyleLbl="bgShp" presStyleIdx="1" presStyleCnt="5"/>
      <dgm:spPr/>
      <dgm:t>
        <a:bodyPr/>
        <a:lstStyle/>
        <a:p>
          <a:endParaRPr lang="en-US"/>
        </a:p>
      </dgm:t>
    </dgm:pt>
    <dgm:pt modelId="{7ABC80D2-827C-C244-8E22-58D79F96E4BC}" type="pres">
      <dgm:prSet presAssocID="{0C55DB15-68B7-6846-9986-2C88DD67F02C}" presName="textNode" presStyleLbl="bgShp" presStyleIdx="1" presStyleCnt="5"/>
      <dgm:spPr/>
      <dgm:t>
        <a:bodyPr/>
        <a:lstStyle/>
        <a:p>
          <a:endParaRPr lang="en-US"/>
        </a:p>
      </dgm:t>
    </dgm:pt>
    <dgm:pt modelId="{63276522-4A8E-0E4B-8044-86029389C521}" type="pres">
      <dgm:prSet presAssocID="{0C55DB15-68B7-6846-9986-2C88DD67F02C}" presName="compChildNode" presStyleCnt="0"/>
      <dgm:spPr/>
      <dgm:t>
        <a:bodyPr/>
        <a:lstStyle/>
        <a:p>
          <a:endParaRPr lang="en-US"/>
        </a:p>
      </dgm:t>
    </dgm:pt>
    <dgm:pt modelId="{5A5430A4-48C0-C346-BCB3-3D1B8DE88CCA}" type="pres">
      <dgm:prSet presAssocID="{0C55DB15-68B7-6846-9986-2C88DD67F02C}" presName="theInnerList" presStyleCnt="0"/>
      <dgm:spPr/>
      <dgm:t>
        <a:bodyPr/>
        <a:lstStyle/>
        <a:p>
          <a:endParaRPr lang="en-US"/>
        </a:p>
      </dgm:t>
    </dgm:pt>
    <dgm:pt modelId="{FFF01117-2D73-4C4A-8AA2-26B5E57EA22A}" type="pres">
      <dgm:prSet presAssocID="{7274456E-D11E-6E42-89C9-E7036B04E061}" presName="childNode" presStyleLbl="node1" presStyleIdx="1" presStyleCnt="5">
        <dgm:presLayoutVars>
          <dgm:bulletEnabled val="1"/>
        </dgm:presLayoutVars>
      </dgm:prSet>
      <dgm:spPr/>
      <dgm:t>
        <a:bodyPr/>
        <a:lstStyle/>
        <a:p>
          <a:endParaRPr lang="en-US"/>
        </a:p>
      </dgm:t>
    </dgm:pt>
    <dgm:pt modelId="{B30A2049-8A66-6A49-A2FE-89110EA51DC0}" type="pres">
      <dgm:prSet presAssocID="{0C55DB15-68B7-6846-9986-2C88DD67F02C}" presName="aSpace" presStyleCnt="0"/>
      <dgm:spPr/>
      <dgm:t>
        <a:bodyPr/>
        <a:lstStyle/>
        <a:p>
          <a:endParaRPr lang="en-US"/>
        </a:p>
      </dgm:t>
    </dgm:pt>
    <dgm:pt modelId="{EB67BA81-261E-4B49-AF00-7888DCA50827}" type="pres">
      <dgm:prSet presAssocID="{64B1C973-0182-0343-888C-8B1FBF55A968}" presName="compNode" presStyleCnt="0"/>
      <dgm:spPr/>
      <dgm:t>
        <a:bodyPr/>
        <a:lstStyle/>
        <a:p>
          <a:endParaRPr lang="en-US"/>
        </a:p>
      </dgm:t>
    </dgm:pt>
    <dgm:pt modelId="{723A76A5-AF66-704D-89E4-E12C687128C3}" type="pres">
      <dgm:prSet presAssocID="{64B1C973-0182-0343-888C-8B1FBF55A968}" presName="aNode" presStyleLbl="bgShp" presStyleIdx="2" presStyleCnt="5"/>
      <dgm:spPr/>
      <dgm:t>
        <a:bodyPr/>
        <a:lstStyle/>
        <a:p>
          <a:endParaRPr lang="en-US"/>
        </a:p>
      </dgm:t>
    </dgm:pt>
    <dgm:pt modelId="{9FA69D95-BE40-EC4E-979A-EAF928AA7B0B}" type="pres">
      <dgm:prSet presAssocID="{64B1C973-0182-0343-888C-8B1FBF55A968}" presName="textNode" presStyleLbl="bgShp" presStyleIdx="2" presStyleCnt="5"/>
      <dgm:spPr/>
      <dgm:t>
        <a:bodyPr/>
        <a:lstStyle/>
        <a:p>
          <a:endParaRPr lang="en-US"/>
        </a:p>
      </dgm:t>
    </dgm:pt>
    <dgm:pt modelId="{2AB1DDFC-56E8-6841-B976-0EDC74C7BD16}" type="pres">
      <dgm:prSet presAssocID="{64B1C973-0182-0343-888C-8B1FBF55A968}" presName="compChildNode" presStyleCnt="0"/>
      <dgm:spPr/>
      <dgm:t>
        <a:bodyPr/>
        <a:lstStyle/>
        <a:p>
          <a:endParaRPr lang="en-US"/>
        </a:p>
      </dgm:t>
    </dgm:pt>
    <dgm:pt modelId="{41866185-9B66-7946-AD24-7601EF9BE8A9}" type="pres">
      <dgm:prSet presAssocID="{64B1C973-0182-0343-888C-8B1FBF55A968}" presName="theInnerList" presStyleCnt="0"/>
      <dgm:spPr/>
      <dgm:t>
        <a:bodyPr/>
        <a:lstStyle/>
        <a:p>
          <a:endParaRPr lang="en-US"/>
        </a:p>
      </dgm:t>
    </dgm:pt>
    <dgm:pt modelId="{F3794D44-2421-604F-9FD1-6C436C8561DE}" type="pres">
      <dgm:prSet presAssocID="{FCC1073E-90D1-2244-BA4B-C9BDAE7018E3}" presName="childNode" presStyleLbl="node1" presStyleIdx="2" presStyleCnt="5">
        <dgm:presLayoutVars>
          <dgm:bulletEnabled val="1"/>
        </dgm:presLayoutVars>
      </dgm:prSet>
      <dgm:spPr/>
      <dgm:t>
        <a:bodyPr/>
        <a:lstStyle/>
        <a:p>
          <a:endParaRPr lang="en-US"/>
        </a:p>
      </dgm:t>
    </dgm:pt>
    <dgm:pt modelId="{FECBA00A-747B-7E4B-A756-DCD93C92DACA}" type="pres">
      <dgm:prSet presAssocID="{64B1C973-0182-0343-888C-8B1FBF55A968}" presName="aSpace" presStyleCnt="0"/>
      <dgm:spPr/>
      <dgm:t>
        <a:bodyPr/>
        <a:lstStyle/>
        <a:p>
          <a:endParaRPr lang="en-US"/>
        </a:p>
      </dgm:t>
    </dgm:pt>
    <dgm:pt modelId="{8A48EC06-0FCB-DE49-BDFA-2F2D46071650}" type="pres">
      <dgm:prSet presAssocID="{D2A707C6-0E91-8144-BDBE-B55204826D27}" presName="compNode" presStyleCnt="0"/>
      <dgm:spPr/>
      <dgm:t>
        <a:bodyPr/>
        <a:lstStyle/>
        <a:p>
          <a:endParaRPr lang="en-US"/>
        </a:p>
      </dgm:t>
    </dgm:pt>
    <dgm:pt modelId="{9E9C8D55-3148-6340-864D-ABBC62D922A9}" type="pres">
      <dgm:prSet presAssocID="{D2A707C6-0E91-8144-BDBE-B55204826D27}" presName="aNode" presStyleLbl="bgShp" presStyleIdx="3" presStyleCnt="5"/>
      <dgm:spPr/>
      <dgm:t>
        <a:bodyPr/>
        <a:lstStyle/>
        <a:p>
          <a:endParaRPr lang="en-US"/>
        </a:p>
      </dgm:t>
    </dgm:pt>
    <dgm:pt modelId="{4F4B6C10-CD58-DB43-A37F-24A6FD08ED0F}" type="pres">
      <dgm:prSet presAssocID="{D2A707C6-0E91-8144-BDBE-B55204826D27}" presName="textNode" presStyleLbl="bgShp" presStyleIdx="3" presStyleCnt="5"/>
      <dgm:spPr/>
      <dgm:t>
        <a:bodyPr/>
        <a:lstStyle/>
        <a:p>
          <a:endParaRPr lang="en-US"/>
        </a:p>
      </dgm:t>
    </dgm:pt>
    <dgm:pt modelId="{B04BAA6F-E280-5649-978E-D47BCA692F53}" type="pres">
      <dgm:prSet presAssocID="{D2A707C6-0E91-8144-BDBE-B55204826D27}" presName="compChildNode" presStyleCnt="0"/>
      <dgm:spPr/>
      <dgm:t>
        <a:bodyPr/>
        <a:lstStyle/>
        <a:p>
          <a:endParaRPr lang="en-US"/>
        </a:p>
      </dgm:t>
    </dgm:pt>
    <dgm:pt modelId="{2ED2AF36-6784-604C-9556-C676F2D305B4}" type="pres">
      <dgm:prSet presAssocID="{D2A707C6-0E91-8144-BDBE-B55204826D27}" presName="theInnerList" presStyleCnt="0"/>
      <dgm:spPr/>
      <dgm:t>
        <a:bodyPr/>
        <a:lstStyle/>
        <a:p>
          <a:endParaRPr lang="en-US"/>
        </a:p>
      </dgm:t>
    </dgm:pt>
    <dgm:pt modelId="{548D6EDE-B8B3-C746-B02A-81D3EAD378CC}" type="pres">
      <dgm:prSet presAssocID="{AB810B26-0B0A-0E46-AEA9-22C9541B3480}" presName="childNode" presStyleLbl="node1" presStyleIdx="3" presStyleCnt="5">
        <dgm:presLayoutVars>
          <dgm:bulletEnabled val="1"/>
        </dgm:presLayoutVars>
      </dgm:prSet>
      <dgm:spPr/>
      <dgm:t>
        <a:bodyPr/>
        <a:lstStyle/>
        <a:p>
          <a:endParaRPr lang="en-US"/>
        </a:p>
      </dgm:t>
    </dgm:pt>
    <dgm:pt modelId="{FA043391-5FFD-404E-B9CD-9900D2978B88}" type="pres">
      <dgm:prSet presAssocID="{D2A707C6-0E91-8144-BDBE-B55204826D27}" presName="aSpace" presStyleCnt="0"/>
      <dgm:spPr/>
      <dgm:t>
        <a:bodyPr/>
        <a:lstStyle/>
        <a:p>
          <a:endParaRPr lang="en-US"/>
        </a:p>
      </dgm:t>
    </dgm:pt>
    <dgm:pt modelId="{0585A31A-DFAA-4047-A1A4-D8D59E3C3A72}" type="pres">
      <dgm:prSet presAssocID="{CF04471B-2672-AC42-B681-E03987162B5B}" presName="compNode" presStyleCnt="0"/>
      <dgm:spPr/>
      <dgm:t>
        <a:bodyPr/>
        <a:lstStyle/>
        <a:p>
          <a:endParaRPr lang="en-US"/>
        </a:p>
      </dgm:t>
    </dgm:pt>
    <dgm:pt modelId="{D2904A41-28E5-B841-BDD0-D02AAA21D5D0}" type="pres">
      <dgm:prSet presAssocID="{CF04471B-2672-AC42-B681-E03987162B5B}" presName="aNode" presStyleLbl="bgShp" presStyleIdx="4" presStyleCnt="5"/>
      <dgm:spPr/>
      <dgm:t>
        <a:bodyPr/>
        <a:lstStyle/>
        <a:p>
          <a:endParaRPr lang="en-US"/>
        </a:p>
      </dgm:t>
    </dgm:pt>
    <dgm:pt modelId="{08CEF94A-E93E-574E-989A-04C40BF07E2B}" type="pres">
      <dgm:prSet presAssocID="{CF04471B-2672-AC42-B681-E03987162B5B}" presName="textNode" presStyleLbl="bgShp" presStyleIdx="4" presStyleCnt="5"/>
      <dgm:spPr/>
      <dgm:t>
        <a:bodyPr/>
        <a:lstStyle/>
        <a:p>
          <a:endParaRPr lang="en-US"/>
        </a:p>
      </dgm:t>
    </dgm:pt>
    <dgm:pt modelId="{A76A7FA8-FD2C-F54F-9DBD-B7DB3036D0FF}" type="pres">
      <dgm:prSet presAssocID="{CF04471B-2672-AC42-B681-E03987162B5B}" presName="compChildNode" presStyleCnt="0"/>
      <dgm:spPr/>
      <dgm:t>
        <a:bodyPr/>
        <a:lstStyle/>
        <a:p>
          <a:endParaRPr lang="en-US"/>
        </a:p>
      </dgm:t>
    </dgm:pt>
    <dgm:pt modelId="{E06C6E87-597C-914F-BC9A-73B303952AB9}" type="pres">
      <dgm:prSet presAssocID="{CF04471B-2672-AC42-B681-E03987162B5B}" presName="theInnerList" presStyleCnt="0"/>
      <dgm:spPr/>
      <dgm:t>
        <a:bodyPr/>
        <a:lstStyle/>
        <a:p>
          <a:endParaRPr lang="en-US"/>
        </a:p>
      </dgm:t>
    </dgm:pt>
    <dgm:pt modelId="{CB75F928-42A8-694A-BAC0-2BC29682B0C3}" type="pres">
      <dgm:prSet presAssocID="{8E2A642D-4705-AF49-BAD9-9130601CC302}" presName="childNode" presStyleLbl="node1" presStyleIdx="4" presStyleCnt="5">
        <dgm:presLayoutVars>
          <dgm:bulletEnabled val="1"/>
        </dgm:presLayoutVars>
      </dgm:prSet>
      <dgm:spPr/>
      <dgm:t>
        <a:bodyPr/>
        <a:lstStyle/>
        <a:p>
          <a:endParaRPr lang="en-US"/>
        </a:p>
      </dgm:t>
    </dgm:pt>
  </dgm:ptLst>
  <dgm:cxnLst>
    <dgm:cxn modelId="{26E63FDE-F8CA-F744-9202-7EAB6142A93F}" srcId="{64B1C973-0182-0343-888C-8B1FBF55A968}" destId="{FCC1073E-90D1-2244-BA4B-C9BDAE7018E3}" srcOrd="0" destOrd="0" parTransId="{9CDE52FE-4CE8-6E4E-8D5D-AD2BB891D809}" sibTransId="{1AF2ABE1-57F2-6E4F-9FA8-1184FBD758E0}"/>
    <dgm:cxn modelId="{480F1307-D28A-4C92-98C5-6072DD43FBA6}" type="presOf" srcId="{AB810B26-0B0A-0E46-AEA9-22C9541B3480}" destId="{548D6EDE-B8B3-C746-B02A-81D3EAD378CC}" srcOrd="0" destOrd="0" presId="urn:microsoft.com/office/officeart/2005/8/layout/lProcess2"/>
    <dgm:cxn modelId="{981F5931-87E8-4670-A408-E0D835E46E7F}" type="presOf" srcId="{D2A707C6-0E91-8144-BDBE-B55204826D27}" destId="{9E9C8D55-3148-6340-864D-ABBC62D922A9}" srcOrd="0" destOrd="0" presId="urn:microsoft.com/office/officeart/2005/8/layout/lProcess2"/>
    <dgm:cxn modelId="{2B5C8760-CC16-4406-8192-2D35104DEBF9}" type="presOf" srcId="{BA72E376-93AA-7B4D-9885-28AF32E8FCD0}" destId="{E71AEFF5-B35F-3E4F-9A69-85A29FBB056F}" srcOrd="0" destOrd="0" presId="urn:microsoft.com/office/officeart/2005/8/layout/lProcess2"/>
    <dgm:cxn modelId="{5EF088D2-139E-D64C-AF0A-EFC14442FA86}" srcId="{BA72E376-93AA-7B4D-9885-28AF32E8FCD0}" destId="{64B1C973-0182-0343-888C-8B1FBF55A968}" srcOrd="2" destOrd="0" parTransId="{29B41521-B914-FE40-BFC4-CAEE5D6536A5}" sibTransId="{3CCCF409-E713-C24A-9553-8A0A256B7D5F}"/>
    <dgm:cxn modelId="{851B3639-A40E-4297-B135-FD19B7B1F629}" type="presOf" srcId="{CF04471B-2672-AC42-B681-E03987162B5B}" destId="{08CEF94A-E93E-574E-989A-04C40BF07E2B}" srcOrd="1" destOrd="0" presId="urn:microsoft.com/office/officeart/2005/8/layout/lProcess2"/>
    <dgm:cxn modelId="{E64B63A3-7635-461A-A2BC-3BA9D91B8327}" type="presOf" srcId="{17553587-2D3D-FC4F-8137-B6F55B24A175}" destId="{8D70B0D6-0FC4-4B4B-B3A6-877C0FF37A51}" srcOrd="1" destOrd="0" presId="urn:microsoft.com/office/officeart/2005/8/layout/lProcess2"/>
    <dgm:cxn modelId="{FAA575A3-5FB5-D84C-9157-CA9DEBAD93A2}" srcId="{BA72E376-93AA-7B4D-9885-28AF32E8FCD0}" destId="{CF04471B-2672-AC42-B681-E03987162B5B}" srcOrd="4" destOrd="0" parTransId="{EF65FC60-47DB-9B46-88F0-A9E6650944D0}" sibTransId="{69F0FA8E-F017-6440-81D5-65A27BC7301E}"/>
    <dgm:cxn modelId="{9615CB48-90F3-4517-A6DA-99C468F18650}" type="presOf" srcId="{CF04471B-2672-AC42-B681-E03987162B5B}" destId="{D2904A41-28E5-B841-BDD0-D02AAA21D5D0}" srcOrd="0" destOrd="0" presId="urn:microsoft.com/office/officeart/2005/8/layout/lProcess2"/>
    <dgm:cxn modelId="{179B6921-C42D-44A7-A5E1-D118AFCE9DB0}" type="presOf" srcId="{0C55DB15-68B7-6846-9986-2C88DD67F02C}" destId="{7ABC80D2-827C-C244-8E22-58D79F96E4BC}" srcOrd="1" destOrd="0" presId="urn:microsoft.com/office/officeart/2005/8/layout/lProcess2"/>
    <dgm:cxn modelId="{93544927-E2D8-4936-8B4F-BC5D72D673AF}" type="presOf" srcId="{0C55DB15-68B7-6846-9986-2C88DD67F02C}" destId="{B2BA994D-30F9-6C41-A55D-ED7B7441E20B}" srcOrd="0" destOrd="0" presId="urn:microsoft.com/office/officeart/2005/8/layout/lProcess2"/>
    <dgm:cxn modelId="{48C3BE14-FEFF-EF4C-B5C3-740FCA21D859}" srcId="{BA72E376-93AA-7B4D-9885-28AF32E8FCD0}" destId="{17553587-2D3D-FC4F-8137-B6F55B24A175}" srcOrd="0" destOrd="0" parTransId="{AAD6EF3C-7740-3E4C-A83E-96AAE81658CF}" sibTransId="{F44BECFC-EFD4-6144-BFA1-E5B06586B633}"/>
    <dgm:cxn modelId="{DFED623F-B037-6444-B390-3F382C5107D2}" srcId="{0C55DB15-68B7-6846-9986-2C88DD67F02C}" destId="{7274456E-D11E-6E42-89C9-E7036B04E061}" srcOrd="0" destOrd="0" parTransId="{501B6CF1-4DE8-3F49-AB1D-2F9B7194EB7E}" sibTransId="{3307B062-95DF-224B-B5BB-2B07AB821E42}"/>
    <dgm:cxn modelId="{E78FCCE1-04E2-024E-9737-77B681D614D0}" srcId="{BA72E376-93AA-7B4D-9885-28AF32E8FCD0}" destId="{D2A707C6-0E91-8144-BDBE-B55204826D27}" srcOrd="3" destOrd="0" parTransId="{F2E9205F-8629-7249-BCF1-197AF3DD5861}" sibTransId="{82697742-FE9D-0645-B374-E12FBC7CB575}"/>
    <dgm:cxn modelId="{61499B5A-9A9C-481F-9605-26F351D81466}" type="presOf" srcId="{64B1C973-0182-0343-888C-8B1FBF55A968}" destId="{723A76A5-AF66-704D-89E4-E12C687128C3}" srcOrd="0" destOrd="0" presId="urn:microsoft.com/office/officeart/2005/8/layout/lProcess2"/>
    <dgm:cxn modelId="{56AA186C-8091-4411-AEBB-846617263EEE}" type="presOf" srcId="{7274456E-D11E-6E42-89C9-E7036B04E061}" destId="{FFF01117-2D73-4C4A-8AA2-26B5E57EA22A}" srcOrd="0" destOrd="0" presId="urn:microsoft.com/office/officeart/2005/8/layout/lProcess2"/>
    <dgm:cxn modelId="{612D204D-D926-D042-B13D-40DBA5645E6C}" srcId="{17553587-2D3D-FC4F-8137-B6F55B24A175}" destId="{1286E93E-3D4E-5F40-A299-38A73B219078}" srcOrd="0" destOrd="0" parTransId="{9FE1951F-60F6-EC4C-8351-64E56839097B}" sibTransId="{7C4BBB3D-2E9F-BD46-83A4-82A0B58D05BF}"/>
    <dgm:cxn modelId="{C2E4A999-F670-7844-AB7B-5D560AC7F999}" srcId="{D2A707C6-0E91-8144-BDBE-B55204826D27}" destId="{AB810B26-0B0A-0E46-AEA9-22C9541B3480}" srcOrd="0" destOrd="0" parTransId="{C6F50772-FD02-2F41-AC4A-C94C4D20B33B}" sibTransId="{F979FD07-152C-E642-B13E-D867E2DE64FE}"/>
    <dgm:cxn modelId="{0D583322-4DE0-CC4E-B487-AC695E4BFC69}" srcId="{BA72E376-93AA-7B4D-9885-28AF32E8FCD0}" destId="{0C55DB15-68B7-6846-9986-2C88DD67F02C}" srcOrd="1" destOrd="0" parTransId="{E374D18C-FC37-7E46-8DF0-A696CFB37577}" sibTransId="{9B873074-9EDC-1343-A88A-19E42D2B3F39}"/>
    <dgm:cxn modelId="{A2612805-E9B2-43C4-A440-3C73446482E3}" type="presOf" srcId="{D2A707C6-0E91-8144-BDBE-B55204826D27}" destId="{4F4B6C10-CD58-DB43-A37F-24A6FD08ED0F}" srcOrd="1" destOrd="0" presId="urn:microsoft.com/office/officeart/2005/8/layout/lProcess2"/>
    <dgm:cxn modelId="{345B49E4-4E3F-49B5-830D-65FC1E1E2B21}" type="presOf" srcId="{8E2A642D-4705-AF49-BAD9-9130601CC302}" destId="{CB75F928-42A8-694A-BAC0-2BC29682B0C3}" srcOrd="0" destOrd="0" presId="urn:microsoft.com/office/officeart/2005/8/layout/lProcess2"/>
    <dgm:cxn modelId="{CF13FF1E-A895-4888-B973-B22174415A0C}" type="presOf" srcId="{64B1C973-0182-0343-888C-8B1FBF55A968}" destId="{9FA69D95-BE40-EC4E-979A-EAF928AA7B0B}" srcOrd="1" destOrd="0" presId="urn:microsoft.com/office/officeart/2005/8/layout/lProcess2"/>
    <dgm:cxn modelId="{D79828F9-EC04-5C41-91BE-8534BE9D90DC}" srcId="{CF04471B-2672-AC42-B681-E03987162B5B}" destId="{8E2A642D-4705-AF49-BAD9-9130601CC302}" srcOrd="0" destOrd="0" parTransId="{CF1BC13E-6945-CA4C-9A70-4B416793648F}" sibTransId="{F069093E-8665-E844-8AAB-E7FBF4EB7830}"/>
    <dgm:cxn modelId="{C2C522F2-F55F-4BB7-B9BB-B3EB7AB50EB6}" type="presOf" srcId="{FCC1073E-90D1-2244-BA4B-C9BDAE7018E3}" destId="{F3794D44-2421-604F-9FD1-6C436C8561DE}" srcOrd="0" destOrd="0" presId="urn:microsoft.com/office/officeart/2005/8/layout/lProcess2"/>
    <dgm:cxn modelId="{160CF780-967B-47E4-8F3D-74DF820B034D}" type="presOf" srcId="{1286E93E-3D4E-5F40-A299-38A73B219078}" destId="{7A289841-0DFA-DC40-B41C-1ABB1BB9507C}" srcOrd="0" destOrd="0" presId="urn:microsoft.com/office/officeart/2005/8/layout/lProcess2"/>
    <dgm:cxn modelId="{AA14F84C-679F-45D4-9133-4CFA2979A97C}" type="presOf" srcId="{17553587-2D3D-FC4F-8137-B6F55B24A175}" destId="{9061850C-66F8-294A-83B1-1E6583C99DE7}" srcOrd="0" destOrd="0" presId="urn:microsoft.com/office/officeart/2005/8/layout/lProcess2"/>
    <dgm:cxn modelId="{6D23EFE7-018D-409E-9EA8-E4E03F95A3EB}" type="presParOf" srcId="{E71AEFF5-B35F-3E4F-9A69-85A29FBB056F}" destId="{D8BE2D59-81BB-2743-800B-6E98E3E455F2}" srcOrd="0" destOrd="0" presId="urn:microsoft.com/office/officeart/2005/8/layout/lProcess2"/>
    <dgm:cxn modelId="{F9A9D6F3-F7CF-4E30-AEE7-C829B0BBD3CC}" type="presParOf" srcId="{D8BE2D59-81BB-2743-800B-6E98E3E455F2}" destId="{9061850C-66F8-294A-83B1-1E6583C99DE7}" srcOrd="0" destOrd="0" presId="urn:microsoft.com/office/officeart/2005/8/layout/lProcess2"/>
    <dgm:cxn modelId="{C2EFCCBC-2899-4F4C-941C-449A5B542BE0}" type="presParOf" srcId="{D8BE2D59-81BB-2743-800B-6E98E3E455F2}" destId="{8D70B0D6-0FC4-4B4B-B3A6-877C0FF37A51}" srcOrd="1" destOrd="0" presId="urn:microsoft.com/office/officeart/2005/8/layout/lProcess2"/>
    <dgm:cxn modelId="{6963EE3F-BB3A-4D04-9F5C-22330CEFA9EF}" type="presParOf" srcId="{D8BE2D59-81BB-2743-800B-6E98E3E455F2}" destId="{5A5C8930-B167-E541-BA27-83AD1BCBE719}" srcOrd="2" destOrd="0" presId="urn:microsoft.com/office/officeart/2005/8/layout/lProcess2"/>
    <dgm:cxn modelId="{138CE73A-BFFD-4012-B384-AC70F137AE07}" type="presParOf" srcId="{5A5C8930-B167-E541-BA27-83AD1BCBE719}" destId="{230831EC-FC11-D940-9F5D-AC53B79AA041}" srcOrd="0" destOrd="0" presId="urn:microsoft.com/office/officeart/2005/8/layout/lProcess2"/>
    <dgm:cxn modelId="{19DBD2C9-DB18-41D6-8E98-9B533CCAF0FE}" type="presParOf" srcId="{230831EC-FC11-D940-9F5D-AC53B79AA041}" destId="{7A289841-0DFA-DC40-B41C-1ABB1BB9507C}" srcOrd="0" destOrd="0" presId="urn:microsoft.com/office/officeart/2005/8/layout/lProcess2"/>
    <dgm:cxn modelId="{5EC993F0-EDE5-4578-8E0B-67723AD8A21D}" type="presParOf" srcId="{E71AEFF5-B35F-3E4F-9A69-85A29FBB056F}" destId="{093001CC-44ED-3049-AEA9-7C2F91806448}" srcOrd="1" destOrd="0" presId="urn:microsoft.com/office/officeart/2005/8/layout/lProcess2"/>
    <dgm:cxn modelId="{FB9D9240-438C-498F-993A-DE1AB9849C10}" type="presParOf" srcId="{E71AEFF5-B35F-3E4F-9A69-85A29FBB056F}" destId="{A22C07BD-C9AB-774D-9D9A-D68C2D6502ED}" srcOrd="2" destOrd="0" presId="urn:microsoft.com/office/officeart/2005/8/layout/lProcess2"/>
    <dgm:cxn modelId="{CC224D21-56C1-4E27-97B9-943AC6B41357}" type="presParOf" srcId="{A22C07BD-C9AB-774D-9D9A-D68C2D6502ED}" destId="{B2BA994D-30F9-6C41-A55D-ED7B7441E20B}" srcOrd="0" destOrd="0" presId="urn:microsoft.com/office/officeart/2005/8/layout/lProcess2"/>
    <dgm:cxn modelId="{E00F1385-6E66-45BE-BB73-989A21CF0F56}" type="presParOf" srcId="{A22C07BD-C9AB-774D-9D9A-D68C2D6502ED}" destId="{7ABC80D2-827C-C244-8E22-58D79F96E4BC}" srcOrd="1" destOrd="0" presId="urn:microsoft.com/office/officeart/2005/8/layout/lProcess2"/>
    <dgm:cxn modelId="{B44F9AC4-4D41-4F7E-9C42-D517C6A75EE3}" type="presParOf" srcId="{A22C07BD-C9AB-774D-9D9A-D68C2D6502ED}" destId="{63276522-4A8E-0E4B-8044-86029389C521}" srcOrd="2" destOrd="0" presId="urn:microsoft.com/office/officeart/2005/8/layout/lProcess2"/>
    <dgm:cxn modelId="{0749473D-D89A-42D4-A456-E3B105045A2D}" type="presParOf" srcId="{63276522-4A8E-0E4B-8044-86029389C521}" destId="{5A5430A4-48C0-C346-BCB3-3D1B8DE88CCA}" srcOrd="0" destOrd="0" presId="urn:microsoft.com/office/officeart/2005/8/layout/lProcess2"/>
    <dgm:cxn modelId="{1AA8A871-059A-452C-B384-433E90BFFC00}" type="presParOf" srcId="{5A5430A4-48C0-C346-BCB3-3D1B8DE88CCA}" destId="{FFF01117-2D73-4C4A-8AA2-26B5E57EA22A}" srcOrd="0" destOrd="0" presId="urn:microsoft.com/office/officeart/2005/8/layout/lProcess2"/>
    <dgm:cxn modelId="{8239CD0B-12D3-4BFB-9320-057F5EBFE277}" type="presParOf" srcId="{E71AEFF5-B35F-3E4F-9A69-85A29FBB056F}" destId="{B30A2049-8A66-6A49-A2FE-89110EA51DC0}" srcOrd="3" destOrd="0" presId="urn:microsoft.com/office/officeart/2005/8/layout/lProcess2"/>
    <dgm:cxn modelId="{E0B3B08C-4147-4D7F-BFE4-5107B81B5106}" type="presParOf" srcId="{E71AEFF5-B35F-3E4F-9A69-85A29FBB056F}" destId="{EB67BA81-261E-4B49-AF00-7888DCA50827}" srcOrd="4" destOrd="0" presId="urn:microsoft.com/office/officeart/2005/8/layout/lProcess2"/>
    <dgm:cxn modelId="{4DA6C474-0207-4F1C-81CE-0689433A98B7}" type="presParOf" srcId="{EB67BA81-261E-4B49-AF00-7888DCA50827}" destId="{723A76A5-AF66-704D-89E4-E12C687128C3}" srcOrd="0" destOrd="0" presId="urn:microsoft.com/office/officeart/2005/8/layout/lProcess2"/>
    <dgm:cxn modelId="{3537CF8F-D41E-4F36-BB85-214EB8081D16}" type="presParOf" srcId="{EB67BA81-261E-4B49-AF00-7888DCA50827}" destId="{9FA69D95-BE40-EC4E-979A-EAF928AA7B0B}" srcOrd="1" destOrd="0" presId="urn:microsoft.com/office/officeart/2005/8/layout/lProcess2"/>
    <dgm:cxn modelId="{54EFCFCA-A47E-46E5-BCAA-EE761112E309}" type="presParOf" srcId="{EB67BA81-261E-4B49-AF00-7888DCA50827}" destId="{2AB1DDFC-56E8-6841-B976-0EDC74C7BD16}" srcOrd="2" destOrd="0" presId="urn:microsoft.com/office/officeart/2005/8/layout/lProcess2"/>
    <dgm:cxn modelId="{BB480C8B-ADBD-49FC-A9F2-33C08F66071B}" type="presParOf" srcId="{2AB1DDFC-56E8-6841-B976-0EDC74C7BD16}" destId="{41866185-9B66-7946-AD24-7601EF9BE8A9}" srcOrd="0" destOrd="0" presId="urn:microsoft.com/office/officeart/2005/8/layout/lProcess2"/>
    <dgm:cxn modelId="{CFF60A8F-38FC-4CC1-A69F-90515B3023C0}" type="presParOf" srcId="{41866185-9B66-7946-AD24-7601EF9BE8A9}" destId="{F3794D44-2421-604F-9FD1-6C436C8561DE}" srcOrd="0" destOrd="0" presId="urn:microsoft.com/office/officeart/2005/8/layout/lProcess2"/>
    <dgm:cxn modelId="{2F04F3AF-C8CB-4508-8E6C-1E6FB7DC0848}" type="presParOf" srcId="{E71AEFF5-B35F-3E4F-9A69-85A29FBB056F}" destId="{FECBA00A-747B-7E4B-A756-DCD93C92DACA}" srcOrd="5" destOrd="0" presId="urn:microsoft.com/office/officeart/2005/8/layout/lProcess2"/>
    <dgm:cxn modelId="{74777EB4-6C53-4395-B16D-39277254287F}" type="presParOf" srcId="{E71AEFF5-B35F-3E4F-9A69-85A29FBB056F}" destId="{8A48EC06-0FCB-DE49-BDFA-2F2D46071650}" srcOrd="6" destOrd="0" presId="urn:microsoft.com/office/officeart/2005/8/layout/lProcess2"/>
    <dgm:cxn modelId="{3129C7CD-29E3-4757-859D-A6365233DDA7}" type="presParOf" srcId="{8A48EC06-0FCB-DE49-BDFA-2F2D46071650}" destId="{9E9C8D55-3148-6340-864D-ABBC62D922A9}" srcOrd="0" destOrd="0" presId="urn:microsoft.com/office/officeart/2005/8/layout/lProcess2"/>
    <dgm:cxn modelId="{5AF78829-123A-469D-82AD-13A6ECEC494C}" type="presParOf" srcId="{8A48EC06-0FCB-DE49-BDFA-2F2D46071650}" destId="{4F4B6C10-CD58-DB43-A37F-24A6FD08ED0F}" srcOrd="1" destOrd="0" presId="urn:microsoft.com/office/officeart/2005/8/layout/lProcess2"/>
    <dgm:cxn modelId="{90308FBF-21C7-47B0-BF62-55A187B383EE}" type="presParOf" srcId="{8A48EC06-0FCB-DE49-BDFA-2F2D46071650}" destId="{B04BAA6F-E280-5649-978E-D47BCA692F53}" srcOrd="2" destOrd="0" presId="urn:microsoft.com/office/officeart/2005/8/layout/lProcess2"/>
    <dgm:cxn modelId="{AD9ADFE9-67F8-4CBB-BA26-693A6A8CC5D0}" type="presParOf" srcId="{B04BAA6F-E280-5649-978E-D47BCA692F53}" destId="{2ED2AF36-6784-604C-9556-C676F2D305B4}" srcOrd="0" destOrd="0" presId="urn:microsoft.com/office/officeart/2005/8/layout/lProcess2"/>
    <dgm:cxn modelId="{806C2988-B920-4198-B1EA-44DF3FBAB6AD}" type="presParOf" srcId="{2ED2AF36-6784-604C-9556-C676F2D305B4}" destId="{548D6EDE-B8B3-C746-B02A-81D3EAD378CC}" srcOrd="0" destOrd="0" presId="urn:microsoft.com/office/officeart/2005/8/layout/lProcess2"/>
    <dgm:cxn modelId="{E0E03E21-A35D-41EA-B259-936B4132FC76}" type="presParOf" srcId="{E71AEFF5-B35F-3E4F-9A69-85A29FBB056F}" destId="{FA043391-5FFD-404E-B9CD-9900D2978B88}" srcOrd="7" destOrd="0" presId="urn:microsoft.com/office/officeart/2005/8/layout/lProcess2"/>
    <dgm:cxn modelId="{48A8AD8F-8805-41C0-82A9-DAA4F5868135}" type="presParOf" srcId="{E71AEFF5-B35F-3E4F-9A69-85A29FBB056F}" destId="{0585A31A-DFAA-4047-A1A4-D8D59E3C3A72}" srcOrd="8" destOrd="0" presId="urn:microsoft.com/office/officeart/2005/8/layout/lProcess2"/>
    <dgm:cxn modelId="{BF5B6479-87CF-4FCE-A3E3-52B01E87C200}" type="presParOf" srcId="{0585A31A-DFAA-4047-A1A4-D8D59E3C3A72}" destId="{D2904A41-28E5-B841-BDD0-D02AAA21D5D0}" srcOrd="0" destOrd="0" presId="urn:microsoft.com/office/officeart/2005/8/layout/lProcess2"/>
    <dgm:cxn modelId="{53B0A2CB-F54A-4EA5-BB62-863E6291F2BF}" type="presParOf" srcId="{0585A31A-DFAA-4047-A1A4-D8D59E3C3A72}" destId="{08CEF94A-E93E-574E-989A-04C40BF07E2B}" srcOrd="1" destOrd="0" presId="urn:microsoft.com/office/officeart/2005/8/layout/lProcess2"/>
    <dgm:cxn modelId="{5B9FD6E3-2E3F-4956-B65F-0D2896290073}" type="presParOf" srcId="{0585A31A-DFAA-4047-A1A4-D8D59E3C3A72}" destId="{A76A7FA8-FD2C-F54F-9DBD-B7DB3036D0FF}" srcOrd="2" destOrd="0" presId="urn:microsoft.com/office/officeart/2005/8/layout/lProcess2"/>
    <dgm:cxn modelId="{5EC1C38D-D8D7-4C6B-BDCB-C84097616F86}" type="presParOf" srcId="{A76A7FA8-FD2C-F54F-9DBD-B7DB3036D0FF}" destId="{E06C6E87-597C-914F-BC9A-73B303952AB9}" srcOrd="0" destOrd="0" presId="urn:microsoft.com/office/officeart/2005/8/layout/lProcess2"/>
    <dgm:cxn modelId="{37E5329B-B742-4A2C-9F9B-BB2CE5107B3C}" type="presParOf" srcId="{E06C6E87-597C-914F-BC9A-73B303952AB9}" destId="{CB75F928-42A8-694A-BAC0-2BC29682B0C3}"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636429-2738-F546-A916-80EEDF1E10FA}" type="doc">
      <dgm:prSet loTypeId="urn:microsoft.com/office/officeart/2005/8/layout/bProcess3" loCatId="process" qsTypeId="urn:microsoft.com/office/officeart/2005/8/quickstyle/simple4" qsCatId="simple" csTypeId="urn:microsoft.com/office/officeart/2005/8/colors/accent1_2" csCatId="accent1" phldr="1"/>
      <dgm:spPr/>
      <dgm:t>
        <a:bodyPr/>
        <a:lstStyle/>
        <a:p>
          <a:endParaRPr lang="en-US"/>
        </a:p>
      </dgm:t>
    </dgm:pt>
    <dgm:pt modelId="{E09C3467-9E26-444A-9A55-589C58FED186}">
      <dgm:prSet/>
      <dgm:spPr>
        <a:solidFill>
          <a:schemeClr val="accent4"/>
        </a:solidFill>
      </dgm:spPr>
      <dgm:t>
        <a:bodyPr/>
        <a:lstStyle/>
        <a:p>
          <a:pPr rtl="0"/>
          <a:r>
            <a:rPr lang="id-ID" dirty="0" smtClean="0"/>
            <a:t>Jalur komunikasi yang menghubungkan dua perangkat atau lebih</a:t>
          </a:r>
        </a:p>
        <a:p>
          <a:r>
            <a:rPr lang="id-ID" dirty="0" smtClean="0"/>
            <a:t>Karakteristik utama adalah bahwa itu adalah media transmisi bersama</a:t>
          </a:r>
          <a:endParaRPr lang="en-US" dirty="0"/>
        </a:p>
      </dgm:t>
    </dgm:pt>
    <dgm:pt modelId="{9A6D1CD1-0E23-9142-A2F9-0C44E776B3B9}" type="parTrans" cxnId="{4870A548-57CA-A440-9FB7-55EC1395DD57}">
      <dgm:prSet/>
      <dgm:spPr/>
      <dgm:t>
        <a:bodyPr/>
        <a:lstStyle/>
        <a:p>
          <a:endParaRPr lang="en-US"/>
        </a:p>
      </dgm:t>
    </dgm:pt>
    <dgm:pt modelId="{27D62082-75CC-184C-9FB7-60E6C8978923}" type="sibTrans" cxnId="{4870A548-57CA-A440-9FB7-55EC1395DD57}">
      <dgm:prSet/>
      <dgm:spPr/>
      <dgm:t>
        <a:bodyPr/>
        <a:lstStyle/>
        <a:p>
          <a:endParaRPr lang="en-US" dirty="0"/>
        </a:p>
      </dgm:t>
    </dgm:pt>
    <dgm:pt modelId="{CB4A86C1-E3C9-3F4E-A3D7-ADA5832AF8F4}">
      <dgm:prSet/>
      <dgm:spPr/>
      <dgm:t>
        <a:bodyPr/>
        <a:lstStyle/>
        <a:p>
          <a:pPr rtl="0"/>
          <a:r>
            <a:rPr lang="id-ID" dirty="0" smtClean="0"/>
            <a:t>Sinyal yang ditransmisikan oleh salah satu perangkat tersedia untuk diterima oleh semua perangkat lain yang terhubung ke bus</a:t>
          </a:r>
        </a:p>
        <a:p>
          <a:r>
            <a:rPr lang="id-ID" dirty="0" smtClean="0"/>
            <a:t>Jika dua perangkat mentransmisikan selama periode waktu yang sama, sinyalnya akan tumpang tindih dan menjadi kacau</a:t>
          </a:r>
          <a:endParaRPr lang="en-US" dirty="0"/>
        </a:p>
      </dgm:t>
    </dgm:pt>
    <dgm:pt modelId="{B8D28C66-3AC0-A149-A08C-BA984C1BC79C}" type="parTrans" cxnId="{75CA6EDC-3FAF-5149-9018-8FED8A7BD37D}">
      <dgm:prSet/>
      <dgm:spPr/>
      <dgm:t>
        <a:bodyPr/>
        <a:lstStyle/>
        <a:p>
          <a:endParaRPr lang="en-US"/>
        </a:p>
      </dgm:t>
    </dgm:pt>
    <dgm:pt modelId="{953D51F2-F817-5E4D-8D86-196CB93CCC36}" type="sibTrans" cxnId="{75CA6EDC-3FAF-5149-9018-8FED8A7BD37D}">
      <dgm:prSet/>
      <dgm:spPr>
        <a:blipFill rotWithShape="0">
          <a:blip xmlns:r="http://schemas.openxmlformats.org/officeDocument/2006/relationships" r:embed="rId1"/>
          <a:stretch>
            <a:fillRect/>
          </a:stretch>
        </a:blipFill>
      </dgm:spPr>
      <dgm:t>
        <a:bodyPr/>
        <a:lstStyle/>
        <a:p>
          <a:endParaRPr lang="en-US" dirty="0"/>
        </a:p>
      </dgm:t>
    </dgm:pt>
    <dgm:pt modelId="{853B68A4-E045-6C44-81AC-BD6D2EDD6120}">
      <dgm:prSet/>
      <dgm:spPr>
        <a:solidFill>
          <a:schemeClr val="accent3"/>
        </a:solidFill>
      </dgm:spPr>
      <dgm:t>
        <a:bodyPr/>
        <a:lstStyle/>
        <a:p>
          <a:pPr rtl="0"/>
          <a:r>
            <a:rPr lang="id-ID" dirty="0" smtClean="0"/>
            <a:t>Biasanya terdiri dari beberapa jalur komunikasi</a:t>
          </a:r>
        </a:p>
        <a:p>
          <a:r>
            <a:rPr lang="id-ID" dirty="0" smtClean="0"/>
            <a:t>Setiap jalur mampu mentransmisikan sinyal yang mewakili biner 1 dan biner 0</a:t>
          </a:r>
          <a:endParaRPr lang="en-US" dirty="0"/>
        </a:p>
      </dgm:t>
    </dgm:pt>
    <dgm:pt modelId="{E4A0037A-F217-1844-B047-E9B0F378373C}" type="parTrans" cxnId="{15A5C6EC-52BB-DB46-B48C-669F4803E4F1}">
      <dgm:prSet/>
      <dgm:spPr/>
      <dgm:t>
        <a:bodyPr/>
        <a:lstStyle/>
        <a:p>
          <a:endParaRPr lang="en-US"/>
        </a:p>
      </dgm:t>
    </dgm:pt>
    <dgm:pt modelId="{C2D31CE6-9201-EC44-B718-1FF04AE572E4}" type="sibTrans" cxnId="{15A5C6EC-52BB-DB46-B48C-669F4803E4F1}">
      <dgm:prSet/>
      <dgm:spPr/>
      <dgm:t>
        <a:bodyPr/>
        <a:lstStyle/>
        <a:p>
          <a:endParaRPr lang="en-US" dirty="0"/>
        </a:p>
      </dgm:t>
    </dgm:pt>
    <dgm:pt modelId="{1DD15041-7803-0446-9821-1DE8F32CE256}">
      <dgm:prSet/>
      <dgm:spPr>
        <a:solidFill>
          <a:schemeClr val="accent3"/>
        </a:solidFill>
      </dgm:spPr>
      <dgm:t>
        <a:bodyPr/>
        <a:lstStyle/>
        <a:p>
          <a:pPr rtl="0"/>
          <a:r>
            <a:rPr lang="id-ID" dirty="0" smtClean="0"/>
            <a:t>Sistem komputer berisi sejumlah bus berbeda yang menyediakan jalur antar komponen pada berbagai tingkat hirarki sistem komputer</a:t>
          </a:r>
          <a:endParaRPr lang="en-US" dirty="0"/>
        </a:p>
      </dgm:t>
    </dgm:pt>
    <dgm:pt modelId="{19707EF3-5F9A-B24F-A7F5-F811CD9FA81C}" type="parTrans" cxnId="{BD11BB93-7303-7D44-B65C-8B362008FC53}">
      <dgm:prSet/>
      <dgm:spPr/>
      <dgm:t>
        <a:bodyPr/>
        <a:lstStyle/>
        <a:p>
          <a:endParaRPr lang="en-US"/>
        </a:p>
      </dgm:t>
    </dgm:pt>
    <dgm:pt modelId="{893785DB-B566-C34C-9F83-50CFBE946D7E}" type="sibTrans" cxnId="{BD11BB93-7303-7D44-B65C-8B362008FC53}">
      <dgm:prSet/>
      <dgm:spPr/>
      <dgm:t>
        <a:bodyPr/>
        <a:lstStyle/>
        <a:p>
          <a:endParaRPr lang="en-US" dirty="0"/>
        </a:p>
      </dgm:t>
    </dgm:pt>
    <dgm:pt modelId="{7525A05C-DEEF-D049-B433-AEDEF823843A}">
      <dgm:prSet/>
      <dgm:spPr/>
      <dgm:t>
        <a:bodyPr/>
        <a:lstStyle/>
        <a:p>
          <a:pPr rtl="0"/>
          <a:r>
            <a:rPr lang="id-ID" i="1" dirty="0" smtClean="0"/>
            <a:t>Bus sistem</a:t>
          </a:r>
        </a:p>
        <a:p>
          <a:r>
            <a:rPr lang="id-ID" i="1" dirty="0" smtClean="0"/>
            <a:t>Bus yang menghubungkan komponen komputer utama (prosesor, memori, I/O)</a:t>
          </a:r>
          <a:endParaRPr lang="en-US" dirty="0"/>
        </a:p>
      </dgm:t>
    </dgm:pt>
    <dgm:pt modelId="{E735B630-CC49-9E48-8EED-DA8014D4EE6B}" type="parTrans" cxnId="{FD2E9F45-5DFA-CE49-BAD9-A76390B6C77C}">
      <dgm:prSet/>
      <dgm:spPr/>
      <dgm:t>
        <a:bodyPr/>
        <a:lstStyle/>
        <a:p>
          <a:endParaRPr lang="en-US"/>
        </a:p>
      </dgm:t>
    </dgm:pt>
    <dgm:pt modelId="{D77C5A79-43C5-E749-B5E4-BAA9AF38EDBC}" type="sibTrans" cxnId="{FD2E9F45-5DFA-CE49-BAD9-A76390B6C77C}">
      <dgm:prSet/>
      <dgm:spPr/>
      <dgm:t>
        <a:bodyPr/>
        <a:lstStyle/>
        <a:p>
          <a:endParaRPr lang="en-US" dirty="0"/>
        </a:p>
      </dgm:t>
    </dgm:pt>
    <dgm:pt modelId="{FED9EA23-173A-404C-87C6-AC58E07F2389}">
      <dgm:prSet/>
      <dgm:spPr>
        <a:solidFill>
          <a:schemeClr val="accent4"/>
        </a:solidFill>
      </dgm:spPr>
      <dgm:t>
        <a:bodyPr/>
        <a:lstStyle/>
        <a:p>
          <a:pPr rtl="0"/>
          <a:r>
            <a:rPr lang="id-ID" dirty="0" smtClean="0"/>
            <a:t>Struktur interkoneksi komputer yang paling umum didasarkan pada penggunaan satu atau lebih bus sistem</a:t>
          </a:r>
          <a:endParaRPr lang="en-GB" dirty="0"/>
        </a:p>
      </dgm:t>
    </dgm:pt>
    <dgm:pt modelId="{EF95EAB5-4B6A-7B46-9805-48F1555C5601}" type="parTrans" cxnId="{ED2CF9DF-E8F0-A14C-B970-12021D55A99B}">
      <dgm:prSet/>
      <dgm:spPr/>
      <dgm:t>
        <a:bodyPr/>
        <a:lstStyle/>
        <a:p>
          <a:endParaRPr lang="en-US"/>
        </a:p>
      </dgm:t>
    </dgm:pt>
    <dgm:pt modelId="{E1DD6C9C-D477-2440-99E1-8F42B7070D9F}" type="sibTrans" cxnId="{ED2CF9DF-E8F0-A14C-B970-12021D55A99B}">
      <dgm:prSet/>
      <dgm:spPr/>
      <dgm:t>
        <a:bodyPr/>
        <a:lstStyle/>
        <a:p>
          <a:endParaRPr lang="en-US"/>
        </a:p>
      </dgm:t>
    </dgm:pt>
    <dgm:pt modelId="{C1E8BCA6-215E-E746-AEBE-E22E0BFEF693}" type="pres">
      <dgm:prSet presAssocID="{1C636429-2738-F546-A916-80EEDF1E10FA}" presName="Name0" presStyleCnt="0">
        <dgm:presLayoutVars>
          <dgm:dir/>
          <dgm:resizeHandles val="exact"/>
        </dgm:presLayoutVars>
      </dgm:prSet>
      <dgm:spPr/>
      <dgm:t>
        <a:bodyPr/>
        <a:lstStyle/>
        <a:p>
          <a:endParaRPr lang="en-US"/>
        </a:p>
      </dgm:t>
    </dgm:pt>
    <dgm:pt modelId="{4198B288-5E33-5949-9D82-DB2307909588}" type="pres">
      <dgm:prSet presAssocID="{E09C3467-9E26-444A-9A55-589C58FED186}" presName="node" presStyleLbl="node1" presStyleIdx="0" presStyleCnt="6">
        <dgm:presLayoutVars>
          <dgm:bulletEnabled val="1"/>
        </dgm:presLayoutVars>
      </dgm:prSet>
      <dgm:spPr/>
      <dgm:t>
        <a:bodyPr/>
        <a:lstStyle/>
        <a:p>
          <a:endParaRPr lang="en-US"/>
        </a:p>
      </dgm:t>
    </dgm:pt>
    <dgm:pt modelId="{631121B5-F90D-4E46-B8FD-6CEC9D573020}" type="pres">
      <dgm:prSet presAssocID="{27D62082-75CC-184C-9FB7-60E6C8978923}" presName="sibTrans" presStyleLbl="sibTrans1D1" presStyleIdx="0" presStyleCnt="5"/>
      <dgm:spPr/>
      <dgm:t>
        <a:bodyPr/>
        <a:lstStyle/>
        <a:p>
          <a:endParaRPr lang="en-US"/>
        </a:p>
      </dgm:t>
    </dgm:pt>
    <dgm:pt modelId="{7F0E2F1E-C94E-DA40-B648-541F47EB3C53}" type="pres">
      <dgm:prSet presAssocID="{27D62082-75CC-184C-9FB7-60E6C8978923}" presName="connectorText" presStyleLbl="sibTrans1D1" presStyleIdx="0" presStyleCnt="5"/>
      <dgm:spPr/>
      <dgm:t>
        <a:bodyPr/>
        <a:lstStyle/>
        <a:p>
          <a:endParaRPr lang="en-US"/>
        </a:p>
      </dgm:t>
    </dgm:pt>
    <dgm:pt modelId="{5E43B7A7-1089-3A4F-B1C4-0B9B8381D3AD}" type="pres">
      <dgm:prSet presAssocID="{CB4A86C1-E3C9-3F4E-A3D7-ADA5832AF8F4}" presName="node" presStyleLbl="node1" presStyleIdx="1" presStyleCnt="6">
        <dgm:presLayoutVars>
          <dgm:bulletEnabled val="1"/>
        </dgm:presLayoutVars>
      </dgm:prSet>
      <dgm:spPr/>
      <dgm:t>
        <a:bodyPr/>
        <a:lstStyle/>
        <a:p>
          <a:endParaRPr lang="en-US"/>
        </a:p>
      </dgm:t>
    </dgm:pt>
    <dgm:pt modelId="{6E7EBF88-55F2-0E4E-90DA-D1819370D293}" type="pres">
      <dgm:prSet presAssocID="{953D51F2-F817-5E4D-8D86-196CB93CCC36}" presName="sibTrans" presStyleLbl="sibTrans1D1" presStyleIdx="1" presStyleCnt="5"/>
      <dgm:spPr/>
      <dgm:t>
        <a:bodyPr/>
        <a:lstStyle/>
        <a:p>
          <a:endParaRPr lang="en-US"/>
        </a:p>
      </dgm:t>
    </dgm:pt>
    <dgm:pt modelId="{9BF7BD5C-860D-934F-89CF-ACA271BC028C}" type="pres">
      <dgm:prSet presAssocID="{953D51F2-F817-5E4D-8D86-196CB93CCC36}" presName="connectorText" presStyleLbl="sibTrans1D1" presStyleIdx="1" presStyleCnt="5"/>
      <dgm:spPr/>
      <dgm:t>
        <a:bodyPr/>
        <a:lstStyle/>
        <a:p>
          <a:endParaRPr lang="en-US"/>
        </a:p>
      </dgm:t>
    </dgm:pt>
    <dgm:pt modelId="{9631B1BB-A22D-5A45-ABBF-FE947F511F80}" type="pres">
      <dgm:prSet presAssocID="{853B68A4-E045-6C44-81AC-BD6D2EDD6120}" presName="node" presStyleLbl="node1" presStyleIdx="2" presStyleCnt="6">
        <dgm:presLayoutVars>
          <dgm:bulletEnabled val="1"/>
        </dgm:presLayoutVars>
      </dgm:prSet>
      <dgm:spPr/>
      <dgm:t>
        <a:bodyPr/>
        <a:lstStyle/>
        <a:p>
          <a:endParaRPr lang="en-US"/>
        </a:p>
      </dgm:t>
    </dgm:pt>
    <dgm:pt modelId="{51079562-9429-E64A-9F8F-15ABD7DBF7FD}" type="pres">
      <dgm:prSet presAssocID="{C2D31CE6-9201-EC44-B718-1FF04AE572E4}" presName="sibTrans" presStyleLbl="sibTrans1D1" presStyleIdx="2" presStyleCnt="5"/>
      <dgm:spPr/>
      <dgm:t>
        <a:bodyPr/>
        <a:lstStyle/>
        <a:p>
          <a:endParaRPr lang="en-US"/>
        </a:p>
      </dgm:t>
    </dgm:pt>
    <dgm:pt modelId="{E7CBA334-3534-BB45-AC94-C45FF46DDE2D}" type="pres">
      <dgm:prSet presAssocID="{C2D31CE6-9201-EC44-B718-1FF04AE572E4}" presName="connectorText" presStyleLbl="sibTrans1D1" presStyleIdx="2" presStyleCnt="5"/>
      <dgm:spPr/>
      <dgm:t>
        <a:bodyPr/>
        <a:lstStyle/>
        <a:p>
          <a:endParaRPr lang="en-US"/>
        </a:p>
      </dgm:t>
    </dgm:pt>
    <dgm:pt modelId="{B109764F-60F3-E749-9AE5-95B69D3F63D9}" type="pres">
      <dgm:prSet presAssocID="{1DD15041-7803-0446-9821-1DE8F32CE256}" presName="node" presStyleLbl="node1" presStyleIdx="3" presStyleCnt="6">
        <dgm:presLayoutVars>
          <dgm:bulletEnabled val="1"/>
        </dgm:presLayoutVars>
      </dgm:prSet>
      <dgm:spPr/>
      <dgm:t>
        <a:bodyPr/>
        <a:lstStyle/>
        <a:p>
          <a:endParaRPr lang="en-US"/>
        </a:p>
      </dgm:t>
    </dgm:pt>
    <dgm:pt modelId="{C1D27491-8205-D643-90DC-71FD8A31FE32}" type="pres">
      <dgm:prSet presAssocID="{893785DB-B566-C34C-9F83-50CFBE946D7E}" presName="sibTrans" presStyleLbl="sibTrans1D1" presStyleIdx="3" presStyleCnt="5"/>
      <dgm:spPr/>
      <dgm:t>
        <a:bodyPr/>
        <a:lstStyle/>
        <a:p>
          <a:endParaRPr lang="en-US"/>
        </a:p>
      </dgm:t>
    </dgm:pt>
    <dgm:pt modelId="{0B0338DD-BBC5-D445-A1DF-1C17B2010AD2}" type="pres">
      <dgm:prSet presAssocID="{893785DB-B566-C34C-9F83-50CFBE946D7E}" presName="connectorText" presStyleLbl="sibTrans1D1" presStyleIdx="3" presStyleCnt="5"/>
      <dgm:spPr/>
      <dgm:t>
        <a:bodyPr/>
        <a:lstStyle/>
        <a:p>
          <a:endParaRPr lang="en-US"/>
        </a:p>
      </dgm:t>
    </dgm:pt>
    <dgm:pt modelId="{D48F7CAA-0278-8240-8FAA-FE067A5D04D9}" type="pres">
      <dgm:prSet presAssocID="{7525A05C-DEEF-D049-B433-AEDEF823843A}" presName="node" presStyleLbl="node1" presStyleIdx="4" presStyleCnt="6">
        <dgm:presLayoutVars>
          <dgm:bulletEnabled val="1"/>
        </dgm:presLayoutVars>
      </dgm:prSet>
      <dgm:spPr/>
      <dgm:t>
        <a:bodyPr/>
        <a:lstStyle/>
        <a:p>
          <a:endParaRPr lang="en-US"/>
        </a:p>
      </dgm:t>
    </dgm:pt>
    <dgm:pt modelId="{71B0C6C9-D4C6-D84F-8A1A-6C057EDBC2A7}" type="pres">
      <dgm:prSet presAssocID="{D77C5A79-43C5-E749-B5E4-BAA9AF38EDBC}" presName="sibTrans" presStyleLbl="sibTrans1D1" presStyleIdx="4" presStyleCnt="5"/>
      <dgm:spPr/>
      <dgm:t>
        <a:bodyPr/>
        <a:lstStyle/>
        <a:p>
          <a:endParaRPr lang="en-US"/>
        </a:p>
      </dgm:t>
    </dgm:pt>
    <dgm:pt modelId="{62EFFE04-00EA-D148-93F4-E1428BE2580F}" type="pres">
      <dgm:prSet presAssocID="{D77C5A79-43C5-E749-B5E4-BAA9AF38EDBC}" presName="connectorText" presStyleLbl="sibTrans1D1" presStyleIdx="4" presStyleCnt="5"/>
      <dgm:spPr/>
      <dgm:t>
        <a:bodyPr/>
        <a:lstStyle/>
        <a:p>
          <a:endParaRPr lang="en-US"/>
        </a:p>
      </dgm:t>
    </dgm:pt>
    <dgm:pt modelId="{4A9314AF-31E5-2F46-A15A-D4ED62769F9A}" type="pres">
      <dgm:prSet presAssocID="{FED9EA23-173A-404C-87C6-AC58E07F2389}" presName="node" presStyleLbl="node1" presStyleIdx="5" presStyleCnt="6">
        <dgm:presLayoutVars>
          <dgm:bulletEnabled val="1"/>
        </dgm:presLayoutVars>
      </dgm:prSet>
      <dgm:spPr/>
      <dgm:t>
        <a:bodyPr/>
        <a:lstStyle/>
        <a:p>
          <a:endParaRPr lang="en-US"/>
        </a:p>
      </dgm:t>
    </dgm:pt>
  </dgm:ptLst>
  <dgm:cxnLst>
    <dgm:cxn modelId="{CF98C8A8-861C-48D9-9751-A2C16CF8EF17}" type="presOf" srcId="{D77C5A79-43C5-E749-B5E4-BAA9AF38EDBC}" destId="{71B0C6C9-D4C6-D84F-8A1A-6C057EDBC2A7}" srcOrd="0" destOrd="0" presId="urn:microsoft.com/office/officeart/2005/8/layout/bProcess3"/>
    <dgm:cxn modelId="{996B9984-C3B4-4487-BEB7-2B92102520E7}" type="presOf" srcId="{CB4A86C1-E3C9-3F4E-A3D7-ADA5832AF8F4}" destId="{5E43B7A7-1089-3A4F-B1C4-0B9B8381D3AD}" srcOrd="0" destOrd="0" presId="urn:microsoft.com/office/officeart/2005/8/layout/bProcess3"/>
    <dgm:cxn modelId="{CD7D8229-4709-49AD-AB65-5852905776E6}" type="presOf" srcId="{953D51F2-F817-5E4D-8D86-196CB93CCC36}" destId="{6E7EBF88-55F2-0E4E-90DA-D1819370D293}" srcOrd="0" destOrd="0" presId="urn:microsoft.com/office/officeart/2005/8/layout/bProcess3"/>
    <dgm:cxn modelId="{B60866AB-13DB-4292-9951-ABFC71411A88}" type="presOf" srcId="{953D51F2-F817-5E4D-8D86-196CB93CCC36}" destId="{9BF7BD5C-860D-934F-89CF-ACA271BC028C}" srcOrd="1" destOrd="0" presId="urn:microsoft.com/office/officeart/2005/8/layout/bProcess3"/>
    <dgm:cxn modelId="{0C9494FE-305D-4431-B208-9BAC50568BEB}" type="presOf" srcId="{27D62082-75CC-184C-9FB7-60E6C8978923}" destId="{631121B5-F90D-4E46-B8FD-6CEC9D573020}" srcOrd="0" destOrd="0" presId="urn:microsoft.com/office/officeart/2005/8/layout/bProcess3"/>
    <dgm:cxn modelId="{40D885A4-3083-4F56-9792-BAF2841F8E36}" type="presOf" srcId="{1DD15041-7803-0446-9821-1DE8F32CE256}" destId="{B109764F-60F3-E749-9AE5-95B69D3F63D9}" srcOrd="0" destOrd="0" presId="urn:microsoft.com/office/officeart/2005/8/layout/bProcess3"/>
    <dgm:cxn modelId="{15A5C6EC-52BB-DB46-B48C-669F4803E4F1}" srcId="{1C636429-2738-F546-A916-80EEDF1E10FA}" destId="{853B68A4-E045-6C44-81AC-BD6D2EDD6120}" srcOrd="2" destOrd="0" parTransId="{E4A0037A-F217-1844-B047-E9B0F378373C}" sibTransId="{C2D31CE6-9201-EC44-B718-1FF04AE572E4}"/>
    <dgm:cxn modelId="{ED2CF9DF-E8F0-A14C-B970-12021D55A99B}" srcId="{1C636429-2738-F546-A916-80EEDF1E10FA}" destId="{FED9EA23-173A-404C-87C6-AC58E07F2389}" srcOrd="5" destOrd="0" parTransId="{EF95EAB5-4B6A-7B46-9805-48F1555C5601}" sibTransId="{E1DD6C9C-D477-2440-99E1-8F42B7070D9F}"/>
    <dgm:cxn modelId="{BD11BB93-7303-7D44-B65C-8B362008FC53}" srcId="{1C636429-2738-F546-A916-80EEDF1E10FA}" destId="{1DD15041-7803-0446-9821-1DE8F32CE256}" srcOrd="3" destOrd="0" parTransId="{19707EF3-5F9A-B24F-A7F5-F811CD9FA81C}" sibTransId="{893785DB-B566-C34C-9F83-50CFBE946D7E}"/>
    <dgm:cxn modelId="{4A6A1BE1-4F16-4493-87C8-59CC560F8403}" type="presOf" srcId="{7525A05C-DEEF-D049-B433-AEDEF823843A}" destId="{D48F7CAA-0278-8240-8FAA-FE067A5D04D9}" srcOrd="0" destOrd="0" presId="urn:microsoft.com/office/officeart/2005/8/layout/bProcess3"/>
    <dgm:cxn modelId="{EE3AE9F6-AEC0-4F99-90AA-8D61EB4DFE4B}" type="presOf" srcId="{FED9EA23-173A-404C-87C6-AC58E07F2389}" destId="{4A9314AF-31E5-2F46-A15A-D4ED62769F9A}" srcOrd="0" destOrd="0" presId="urn:microsoft.com/office/officeart/2005/8/layout/bProcess3"/>
    <dgm:cxn modelId="{4870A548-57CA-A440-9FB7-55EC1395DD57}" srcId="{1C636429-2738-F546-A916-80EEDF1E10FA}" destId="{E09C3467-9E26-444A-9A55-589C58FED186}" srcOrd="0" destOrd="0" parTransId="{9A6D1CD1-0E23-9142-A2F9-0C44E776B3B9}" sibTransId="{27D62082-75CC-184C-9FB7-60E6C8978923}"/>
    <dgm:cxn modelId="{A77930CD-C148-46E6-9773-ADF21380E111}" type="presOf" srcId="{27D62082-75CC-184C-9FB7-60E6C8978923}" destId="{7F0E2F1E-C94E-DA40-B648-541F47EB3C53}" srcOrd="1" destOrd="0" presId="urn:microsoft.com/office/officeart/2005/8/layout/bProcess3"/>
    <dgm:cxn modelId="{883740A4-6BB7-401F-86D0-E1890524C5B2}" type="presOf" srcId="{C2D31CE6-9201-EC44-B718-1FF04AE572E4}" destId="{E7CBA334-3534-BB45-AC94-C45FF46DDE2D}" srcOrd="1" destOrd="0" presId="urn:microsoft.com/office/officeart/2005/8/layout/bProcess3"/>
    <dgm:cxn modelId="{1D193153-08DB-45FC-B1B0-91AC3EAE2D0E}" type="presOf" srcId="{893785DB-B566-C34C-9F83-50CFBE946D7E}" destId="{0B0338DD-BBC5-D445-A1DF-1C17B2010AD2}" srcOrd="1" destOrd="0" presId="urn:microsoft.com/office/officeart/2005/8/layout/bProcess3"/>
    <dgm:cxn modelId="{CEDA3123-6A32-4259-82D6-B40F465E6ACA}" type="presOf" srcId="{D77C5A79-43C5-E749-B5E4-BAA9AF38EDBC}" destId="{62EFFE04-00EA-D148-93F4-E1428BE2580F}" srcOrd="1" destOrd="0" presId="urn:microsoft.com/office/officeart/2005/8/layout/bProcess3"/>
    <dgm:cxn modelId="{3D188442-F1CC-483D-8DB9-D48944F7B44C}" type="presOf" srcId="{E09C3467-9E26-444A-9A55-589C58FED186}" destId="{4198B288-5E33-5949-9D82-DB2307909588}" srcOrd="0" destOrd="0" presId="urn:microsoft.com/office/officeart/2005/8/layout/bProcess3"/>
    <dgm:cxn modelId="{75CA6EDC-3FAF-5149-9018-8FED8A7BD37D}" srcId="{1C636429-2738-F546-A916-80EEDF1E10FA}" destId="{CB4A86C1-E3C9-3F4E-A3D7-ADA5832AF8F4}" srcOrd="1" destOrd="0" parTransId="{B8D28C66-3AC0-A149-A08C-BA984C1BC79C}" sibTransId="{953D51F2-F817-5E4D-8D86-196CB93CCC36}"/>
    <dgm:cxn modelId="{0A8FF177-58F2-437D-9508-0C7247E5E649}" type="presOf" srcId="{C2D31CE6-9201-EC44-B718-1FF04AE572E4}" destId="{51079562-9429-E64A-9F8F-15ABD7DBF7FD}" srcOrd="0" destOrd="0" presId="urn:microsoft.com/office/officeart/2005/8/layout/bProcess3"/>
    <dgm:cxn modelId="{FD2E9F45-5DFA-CE49-BAD9-A76390B6C77C}" srcId="{1C636429-2738-F546-A916-80EEDF1E10FA}" destId="{7525A05C-DEEF-D049-B433-AEDEF823843A}" srcOrd="4" destOrd="0" parTransId="{E735B630-CC49-9E48-8EED-DA8014D4EE6B}" sibTransId="{D77C5A79-43C5-E749-B5E4-BAA9AF38EDBC}"/>
    <dgm:cxn modelId="{63965DF0-B7BB-4106-A452-3EAA27B8A655}" type="presOf" srcId="{893785DB-B566-C34C-9F83-50CFBE946D7E}" destId="{C1D27491-8205-D643-90DC-71FD8A31FE32}" srcOrd="0" destOrd="0" presId="urn:microsoft.com/office/officeart/2005/8/layout/bProcess3"/>
    <dgm:cxn modelId="{7FC979AA-A913-4C07-9B96-D12F5BDE048A}" type="presOf" srcId="{1C636429-2738-F546-A916-80EEDF1E10FA}" destId="{C1E8BCA6-215E-E746-AEBE-E22E0BFEF693}" srcOrd="0" destOrd="0" presId="urn:microsoft.com/office/officeart/2005/8/layout/bProcess3"/>
    <dgm:cxn modelId="{870E7DF0-7F9F-41B6-BA73-4F1CE1A2FA27}" type="presOf" srcId="{853B68A4-E045-6C44-81AC-BD6D2EDD6120}" destId="{9631B1BB-A22D-5A45-ABBF-FE947F511F80}" srcOrd="0" destOrd="0" presId="urn:microsoft.com/office/officeart/2005/8/layout/bProcess3"/>
    <dgm:cxn modelId="{4B6C0B2B-8A60-437C-8ACC-89700CC505B3}" type="presParOf" srcId="{C1E8BCA6-215E-E746-AEBE-E22E0BFEF693}" destId="{4198B288-5E33-5949-9D82-DB2307909588}" srcOrd="0" destOrd="0" presId="urn:microsoft.com/office/officeart/2005/8/layout/bProcess3"/>
    <dgm:cxn modelId="{AA5C95FC-BC6C-4F67-B854-A4EFC0E597A5}" type="presParOf" srcId="{C1E8BCA6-215E-E746-AEBE-E22E0BFEF693}" destId="{631121B5-F90D-4E46-B8FD-6CEC9D573020}" srcOrd="1" destOrd="0" presId="urn:microsoft.com/office/officeart/2005/8/layout/bProcess3"/>
    <dgm:cxn modelId="{161A930C-96B5-4A25-A14A-DC7813745DBB}" type="presParOf" srcId="{631121B5-F90D-4E46-B8FD-6CEC9D573020}" destId="{7F0E2F1E-C94E-DA40-B648-541F47EB3C53}" srcOrd="0" destOrd="0" presId="urn:microsoft.com/office/officeart/2005/8/layout/bProcess3"/>
    <dgm:cxn modelId="{93489470-EB5A-452B-A3B1-D6601608BF65}" type="presParOf" srcId="{C1E8BCA6-215E-E746-AEBE-E22E0BFEF693}" destId="{5E43B7A7-1089-3A4F-B1C4-0B9B8381D3AD}" srcOrd="2" destOrd="0" presId="urn:microsoft.com/office/officeart/2005/8/layout/bProcess3"/>
    <dgm:cxn modelId="{830A09BF-07D8-4224-9ADF-EE30134620B2}" type="presParOf" srcId="{C1E8BCA6-215E-E746-AEBE-E22E0BFEF693}" destId="{6E7EBF88-55F2-0E4E-90DA-D1819370D293}" srcOrd="3" destOrd="0" presId="urn:microsoft.com/office/officeart/2005/8/layout/bProcess3"/>
    <dgm:cxn modelId="{4026DDBB-D91F-4A96-B8EF-21CF1857EDC5}" type="presParOf" srcId="{6E7EBF88-55F2-0E4E-90DA-D1819370D293}" destId="{9BF7BD5C-860D-934F-89CF-ACA271BC028C}" srcOrd="0" destOrd="0" presId="urn:microsoft.com/office/officeart/2005/8/layout/bProcess3"/>
    <dgm:cxn modelId="{F09E9A0F-A343-499E-98A6-4DF7EC50B0D0}" type="presParOf" srcId="{C1E8BCA6-215E-E746-AEBE-E22E0BFEF693}" destId="{9631B1BB-A22D-5A45-ABBF-FE947F511F80}" srcOrd="4" destOrd="0" presId="urn:microsoft.com/office/officeart/2005/8/layout/bProcess3"/>
    <dgm:cxn modelId="{524C5ECD-94CF-497A-80FF-8D181BDD015D}" type="presParOf" srcId="{C1E8BCA6-215E-E746-AEBE-E22E0BFEF693}" destId="{51079562-9429-E64A-9F8F-15ABD7DBF7FD}" srcOrd="5" destOrd="0" presId="urn:microsoft.com/office/officeart/2005/8/layout/bProcess3"/>
    <dgm:cxn modelId="{0CA06C1D-D053-4299-A572-6204EB95C8F4}" type="presParOf" srcId="{51079562-9429-E64A-9F8F-15ABD7DBF7FD}" destId="{E7CBA334-3534-BB45-AC94-C45FF46DDE2D}" srcOrd="0" destOrd="0" presId="urn:microsoft.com/office/officeart/2005/8/layout/bProcess3"/>
    <dgm:cxn modelId="{E4513ADF-2797-4176-B645-341259FC1959}" type="presParOf" srcId="{C1E8BCA6-215E-E746-AEBE-E22E0BFEF693}" destId="{B109764F-60F3-E749-9AE5-95B69D3F63D9}" srcOrd="6" destOrd="0" presId="urn:microsoft.com/office/officeart/2005/8/layout/bProcess3"/>
    <dgm:cxn modelId="{F287625B-C763-4A1C-936C-18330AEAB140}" type="presParOf" srcId="{C1E8BCA6-215E-E746-AEBE-E22E0BFEF693}" destId="{C1D27491-8205-D643-90DC-71FD8A31FE32}" srcOrd="7" destOrd="0" presId="urn:microsoft.com/office/officeart/2005/8/layout/bProcess3"/>
    <dgm:cxn modelId="{F1763C07-0261-42B9-90B7-4C56B7F55978}" type="presParOf" srcId="{C1D27491-8205-D643-90DC-71FD8A31FE32}" destId="{0B0338DD-BBC5-D445-A1DF-1C17B2010AD2}" srcOrd="0" destOrd="0" presId="urn:microsoft.com/office/officeart/2005/8/layout/bProcess3"/>
    <dgm:cxn modelId="{DFC55AFD-67B4-4DB9-8D26-6BC36FD5D507}" type="presParOf" srcId="{C1E8BCA6-215E-E746-AEBE-E22E0BFEF693}" destId="{D48F7CAA-0278-8240-8FAA-FE067A5D04D9}" srcOrd="8" destOrd="0" presId="urn:microsoft.com/office/officeart/2005/8/layout/bProcess3"/>
    <dgm:cxn modelId="{0AF1856B-57F3-4B3C-A896-0470DF43A001}" type="presParOf" srcId="{C1E8BCA6-215E-E746-AEBE-E22E0BFEF693}" destId="{71B0C6C9-D4C6-D84F-8A1A-6C057EDBC2A7}" srcOrd="9" destOrd="0" presId="urn:microsoft.com/office/officeart/2005/8/layout/bProcess3"/>
    <dgm:cxn modelId="{E6E2563E-C173-45F8-8C37-F090E2A17A50}" type="presParOf" srcId="{71B0C6C9-D4C6-D84F-8A1A-6C057EDBC2A7}" destId="{62EFFE04-00EA-D148-93F4-E1428BE2580F}" srcOrd="0" destOrd="0" presId="urn:microsoft.com/office/officeart/2005/8/layout/bProcess3"/>
    <dgm:cxn modelId="{4D1E4447-D2F6-4CD7-A7D8-B20016738B16}" type="presParOf" srcId="{C1E8BCA6-215E-E746-AEBE-E22E0BFEF693}" destId="{4A9314AF-31E5-2F46-A15A-D4ED62769F9A}"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95C8B2-9642-0449-93F7-3C51760F1A34}" type="doc">
      <dgm:prSet loTypeId="urn:microsoft.com/office/officeart/2005/8/layout/bProcess3" loCatId="process" qsTypeId="urn:microsoft.com/office/officeart/2005/8/quickstyle/simple4" qsCatId="simple" csTypeId="urn:microsoft.com/office/officeart/2005/8/colors/colorful4" csCatId="colorful" phldr="1"/>
      <dgm:spPr/>
      <dgm:t>
        <a:bodyPr/>
        <a:lstStyle/>
        <a:p>
          <a:endParaRPr lang="en-US"/>
        </a:p>
      </dgm:t>
    </dgm:pt>
    <dgm:pt modelId="{06D0CE47-97A5-E24F-9275-7182B155D4CD}">
      <dgm:prSet/>
      <dgm:spPr/>
      <dgm:t>
        <a:bodyPr/>
        <a:lstStyle/>
        <a:p>
          <a:pPr rtl="0"/>
          <a:r>
            <a:rPr lang="id-ID" dirty="0" smtClean="0">
              <a:solidFill>
                <a:schemeClr val="tx1"/>
              </a:solidFill>
              <a:effectLst/>
            </a:rPr>
            <a:t>Alasan utama perubahan adalah kendala listrik yang dihadapi dengan peningkatan frekuensi bus sinkron lebar</a:t>
          </a:r>
          <a:endParaRPr lang="en-US" dirty="0">
            <a:solidFill>
              <a:schemeClr val="tx1"/>
            </a:solidFill>
            <a:effectLst/>
          </a:endParaRPr>
        </a:p>
      </dgm:t>
    </dgm:pt>
    <dgm:pt modelId="{EB207F82-D916-2740-A9B1-6723AA31F9D2}" type="parTrans" cxnId="{55EAE053-F070-A74B-96BD-D29900398303}">
      <dgm:prSet/>
      <dgm:spPr/>
      <dgm:t>
        <a:bodyPr/>
        <a:lstStyle/>
        <a:p>
          <a:endParaRPr lang="en-US"/>
        </a:p>
      </dgm:t>
    </dgm:pt>
    <dgm:pt modelId="{77F8759A-B7FA-5440-9D4A-AEC7CC3FF598}" type="sibTrans" cxnId="{55EAE053-F070-A74B-96BD-D29900398303}">
      <dgm:prSet/>
      <dgm:spPr/>
      <dgm:t>
        <a:bodyPr/>
        <a:lstStyle/>
        <a:p>
          <a:endParaRPr lang="en-US" dirty="0"/>
        </a:p>
      </dgm:t>
    </dgm:pt>
    <dgm:pt modelId="{43CD7155-CA35-A546-B59F-D879E8CE0CEA}">
      <dgm:prSet/>
      <dgm:spPr/>
      <dgm:t>
        <a:bodyPr/>
        <a:lstStyle/>
        <a:p>
          <a:pPr rtl="0"/>
          <a:r>
            <a:rPr lang="id-ID" b="0" dirty="0" smtClean="0">
              <a:solidFill>
                <a:schemeClr val="tx1"/>
              </a:solidFill>
              <a:effectLst/>
            </a:rPr>
            <a:t>Pada kecepatan data yang semakin tinggi, semakin sulit untuk melakukan fungsi sinkronisasi dan arbitrasi secara tepat waktu</a:t>
          </a:r>
          <a:endParaRPr lang="en-US" b="0" dirty="0">
            <a:solidFill>
              <a:schemeClr val="tx1"/>
            </a:solidFill>
            <a:effectLst/>
          </a:endParaRPr>
        </a:p>
      </dgm:t>
    </dgm:pt>
    <dgm:pt modelId="{B0850E44-DB3D-7042-8539-593427B1A81C}" type="parTrans" cxnId="{765D3A70-C70C-514B-8B25-A133F06666E2}">
      <dgm:prSet/>
      <dgm:spPr/>
      <dgm:t>
        <a:bodyPr/>
        <a:lstStyle/>
        <a:p>
          <a:endParaRPr lang="en-US"/>
        </a:p>
      </dgm:t>
    </dgm:pt>
    <dgm:pt modelId="{CDDAF040-0E7B-984B-9E87-869488C1B894}" type="sibTrans" cxnId="{765D3A70-C70C-514B-8B25-A133F06666E2}">
      <dgm:prSet/>
      <dgm:spPr/>
      <dgm:t>
        <a:bodyPr/>
        <a:lstStyle/>
        <a:p>
          <a:endParaRPr lang="en-US" dirty="0"/>
        </a:p>
      </dgm:t>
    </dgm:pt>
    <dgm:pt modelId="{1AAC6EEE-461B-3842-B0ED-A4593E9F817B}">
      <dgm:prSet/>
      <dgm:spPr/>
      <dgm:t>
        <a:bodyPr/>
        <a:lstStyle/>
        <a:p>
          <a:pPr rtl="0"/>
          <a:r>
            <a:rPr lang="id-ID" dirty="0" smtClean="0">
              <a:solidFill>
                <a:schemeClr val="tx1"/>
              </a:solidFill>
              <a:effectLst/>
            </a:rPr>
            <a:t>Bus bersama konvensional pada chip yang sama memperbesar kesulitan dalam meningkatkan kecepatan data bus dan mengurangi latensi bus untuk mengikuti prosesor</a:t>
          </a:r>
          <a:endParaRPr lang="en-US" dirty="0">
            <a:solidFill>
              <a:schemeClr val="tx1"/>
            </a:solidFill>
            <a:effectLst/>
          </a:endParaRPr>
        </a:p>
      </dgm:t>
    </dgm:pt>
    <dgm:pt modelId="{F5202892-F649-0144-887D-7AC32FA73BEF}" type="parTrans" cxnId="{8BC6AFC2-7B9C-5341-A791-A07442635419}">
      <dgm:prSet/>
      <dgm:spPr/>
      <dgm:t>
        <a:bodyPr/>
        <a:lstStyle/>
        <a:p>
          <a:endParaRPr lang="en-US"/>
        </a:p>
      </dgm:t>
    </dgm:pt>
    <dgm:pt modelId="{933BF280-5C8B-8946-83F6-817B5202C80D}" type="sibTrans" cxnId="{8BC6AFC2-7B9C-5341-A791-A07442635419}">
      <dgm:prSet/>
      <dgm:spPr/>
      <dgm:t>
        <a:bodyPr/>
        <a:lstStyle/>
        <a:p>
          <a:endParaRPr lang="en-US" dirty="0"/>
        </a:p>
      </dgm:t>
    </dgm:pt>
    <dgm:pt modelId="{7B5C7865-F134-744D-B38B-370CA10A1AC5}">
      <dgm:prSet/>
      <dgm:spPr/>
      <dgm:t>
        <a:bodyPr/>
        <a:lstStyle/>
        <a:p>
          <a:pPr rtl="0"/>
          <a:r>
            <a:rPr lang="id-ID" dirty="0" smtClean="0">
              <a:solidFill>
                <a:schemeClr val="tx1"/>
              </a:solidFill>
              <a:effectLst/>
            </a:rPr>
            <a:t>Memiliki latensi lebih rendah, laju data lebih tinggi, dan skalabilitas lebih baik</a:t>
          </a:r>
          <a:endParaRPr lang="en-US" dirty="0">
            <a:solidFill>
              <a:schemeClr val="tx1"/>
            </a:solidFill>
            <a:effectLst/>
          </a:endParaRPr>
        </a:p>
      </dgm:t>
    </dgm:pt>
    <dgm:pt modelId="{9A8ABE53-5AAF-7B49-AAF4-E838FDE1E54A}" type="parTrans" cxnId="{C860E854-92C1-4C4A-A17B-6F95D63D6EEB}">
      <dgm:prSet/>
      <dgm:spPr/>
      <dgm:t>
        <a:bodyPr/>
        <a:lstStyle/>
        <a:p>
          <a:endParaRPr lang="en-US"/>
        </a:p>
      </dgm:t>
    </dgm:pt>
    <dgm:pt modelId="{7AE049DE-2BAF-C846-9A4A-9961465A48A9}" type="sibTrans" cxnId="{C860E854-92C1-4C4A-A17B-6F95D63D6EEB}">
      <dgm:prSet/>
      <dgm:spPr/>
      <dgm:t>
        <a:bodyPr/>
        <a:lstStyle/>
        <a:p>
          <a:endParaRPr lang="en-US"/>
        </a:p>
      </dgm:t>
    </dgm:pt>
    <dgm:pt modelId="{28739320-CC9B-1940-B126-6E14B9E0E2D9}" type="pres">
      <dgm:prSet presAssocID="{2495C8B2-9642-0449-93F7-3C51760F1A34}" presName="Name0" presStyleCnt="0">
        <dgm:presLayoutVars>
          <dgm:dir/>
          <dgm:resizeHandles val="exact"/>
        </dgm:presLayoutVars>
      </dgm:prSet>
      <dgm:spPr/>
      <dgm:t>
        <a:bodyPr/>
        <a:lstStyle/>
        <a:p>
          <a:endParaRPr lang="en-US"/>
        </a:p>
      </dgm:t>
    </dgm:pt>
    <dgm:pt modelId="{FB6AD10D-0170-A941-8C38-590D121EC16D}" type="pres">
      <dgm:prSet presAssocID="{06D0CE47-97A5-E24F-9275-7182B155D4CD}" presName="node" presStyleLbl="node1" presStyleIdx="0" presStyleCnt="4">
        <dgm:presLayoutVars>
          <dgm:bulletEnabled val="1"/>
        </dgm:presLayoutVars>
      </dgm:prSet>
      <dgm:spPr/>
      <dgm:t>
        <a:bodyPr/>
        <a:lstStyle/>
        <a:p>
          <a:endParaRPr lang="en-US"/>
        </a:p>
      </dgm:t>
    </dgm:pt>
    <dgm:pt modelId="{C7584B08-0A1F-BA49-88AC-29D02014566B}" type="pres">
      <dgm:prSet presAssocID="{77F8759A-B7FA-5440-9D4A-AEC7CC3FF598}" presName="sibTrans" presStyleLbl="sibTrans1D1" presStyleIdx="0" presStyleCnt="3"/>
      <dgm:spPr/>
      <dgm:t>
        <a:bodyPr/>
        <a:lstStyle/>
        <a:p>
          <a:endParaRPr lang="en-US"/>
        </a:p>
      </dgm:t>
    </dgm:pt>
    <dgm:pt modelId="{9358B347-AADE-6F4E-BA2C-D53B138F8F09}" type="pres">
      <dgm:prSet presAssocID="{77F8759A-B7FA-5440-9D4A-AEC7CC3FF598}" presName="connectorText" presStyleLbl="sibTrans1D1" presStyleIdx="0" presStyleCnt="3"/>
      <dgm:spPr/>
      <dgm:t>
        <a:bodyPr/>
        <a:lstStyle/>
        <a:p>
          <a:endParaRPr lang="en-US"/>
        </a:p>
      </dgm:t>
    </dgm:pt>
    <dgm:pt modelId="{C5C28F71-B6F1-6140-ABE4-F2F8EFEA2A60}" type="pres">
      <dgm:prSet presAssocID="{43CD7155-CA35-A546-B59F-D879E8CE0CEA}" presName="node" presStyleLbl="node1" presStyleIdx="1" presStyleCnt="4">
        <dgm:presLayoutVars>
          <dgm:bulletEnabled val="1"/>
        </dgm:presLayoutVars>
      </dgm:prSet>
      <dgm:spPr/>
      <dgm:t>
        <a:bodyPr/>
        <a:lstStyle/>
        <a:p>
          <a:endParaRPr lang="en-US"/>
        </a:p>
      </dgm:t>
    </dgm:pt>
    <dgm:pt modelId="{7C6C8CC4-8DDC-DB4A-A864-BBAD91FF52D0}" type="pres">
      <dgm:prSet presAssocID="{CDDAF040-0E7B-984B-9E87-869488C1B894}" presName="sibTrans" presStyleLbl="sibTrans1D1" presStyleIdx="1" presStyleCnt="3"/>
      <dgm:spPr/>
      <dgm:t>
        <a:bodyPr/>
        <a:lstStyle/>
        <a:p>
          <a:endParaRPr lang="en-US"/>
        </a:p>
      </dgm:t>
    </dgm:pt>
    <dgm:pt modelId="{B3398396-CF36-4049-A997-2CC644C2C964}" type="pres">
      <dgm:prSet presAssocID="{CDDAF040-0E7B-984B-9E87-869488C1B894}" presName="connectorText" presStyleLbl="sibTrans1D1" presStyleIdx="1" presStyleCnt="3"/>
      <dgm:spPr/>
      <dgm:t>
        <a:bodyPr/>
        <a:lstStyle/>
        <a:p>
          <a:endParaRPr lang="en-US"/>
        </a:p>
      </dgm:t>
    </dgm:pt>
    <dgm:pt modelId="{21465F50-952A-4B49-80A1-8A7E476A9ABC}" type="pres">
      <dgm:prSet presAssocID="{1AAC6EEE-461B-3842-B0ED-A4593E9F817B}" presName="node" presStyleLbl="node1" presStyleIdx="2" presStyleCnt="4">
        <dgm:presLayoutVars>
          <dgm:bulletEnabled val="1"/>
        </dgm:presLayoutVars>
      </dgm:prSet>
      <dgm:spPr/>
      <dgm:t>
        <a:bodyPr/>
        <a:lstStyle/>
        <a:p>
          <a:endParaRPr lang="en-US"/>
        </a:p>
      </dgm:t>
    </dgm:pt>
    <dgm:pt modelId="{CF1B19A3-10CB-BC46-BEE6-87DE4C2D918F}" type="pres">
      <dgm:prSet presAssocID="{933BF280-5C8B-8946-83F6-817B5202C80D}" presName="sibTrans" presStyleLbl="sibTrans1D1" presStyleIdx="2" presStyleCnt="3"/>
      <dgm:spPr/>
      <dgm:t>
        <a:bodyPr/>
        <a:lstStyle/>
        <a:p>
          <a:endParaRPr lang="en-US"/>
        </a:p>
      </dgm:t>
    </dgm:pt>
    <dgm:pt modelId="{FF20F125-3D9B-FD44-9BBD-6B12C47252B4}" type="pres">
      <dgm:prSet presAssocID="{933BF280-5C8B-8946-83F6-817B5202C80D}" presName="connectorText" presStyleLbl="sibTrans1D1" presStyleIdx="2" presStyleCnt="3"/>
      <dgm:spPr/>
      <dgm:t>
        <a:bodyPr/>
        <a:lstStyle/>
        <a:p>
          <a:endParaRPr lang="en-US"/>
        </a:p>
      </dgm:t>
    </dgm:pt>
    <dgm:pt modelId="{3448E9C8-F176-0341-AC42-1CEFBB051AEF}" type="pres">
      <dgm:prSet presAssocID="{7B5C7865-F134-744D-B38B-370CA10A1AC5}" presName="node" presStyleLbl="node1" presStyleIdx="3" presStyleCnt="4">
        <dgm:presLayoutVars>
          <dgm:bulletEnabled val="1"/>
        </dgm:presLayoutVars>
      </dgm:prSet>
      <dgm:spPr/>
      <dgm:t>
        <a:bodyPr/>
        <a:lstStyle/>
        <a:p>
          <a:endParaRPr lang="en-US"/>
        </a:p>
      </dgm:t>
    </dgm:pt>
  </dgm:ptLst>
  <dgm:cxnLst>
    <dgm:cxn modelId="{55EAE053-F070-A74B-96BD-D29900398303}" srcId="{2495C8B2-9642-0449-93F7-3C51760F1A34}" destId="{06D0CE47-97A5-E24F-9275-7182B155D4CD}" srcOrd="0" destOrd="0" parTransId="{EB207F82-D916-2740-A9B1-6723AA31F9D2}" sibTransId="{77F8759A-B7FA-5440-9D4A-AEC7CC3FF598}"/>
    <dgm:cxn modelId="{E633DAFD-FD0E-40FC-A1E2-8C1CDE461C1B}" type="presOf" srcId="{7B5C7865-F134-744D-B38B-370CA10A1AC5}" destId="{3448E9C8-F176-0341-AC42-1CEFBB051AEF}" srcOrd="0" destOrd="0" presId="urn:microsoft.com/office/officeart/2005/8/layout/bProcess3"/>
    <dgm:cxn modelId="{765D3A70-C70C-514B-8B25-A133F06666E2}" srcId="{2495C8B2-9642-0449-93F7-3C51760F1A34}" destId="{43CD7155-CA35-A546-B59F-D879E8CE0CEA}" srcOrd="1" destOrd="0" parTransId="{B0850E44-DB3D-7042-8539-593427B1A81C}" sibTransId="{CDDAF040-0E7B-984B-9E87-869488C1B894}"/>
    <dgm:cxn modelId="{EF077748-11B4-46F9-979A-8FAB3D306810}" type="presOf" srcId="{933BF280-5C8B-8946-83F6-817B5202C80D}" destId="{FF20F125-3D9B-FD44-9BBD-6B12C47252B4}" srcOrd="1" destOrd="0" presId="urn:microsoft.com/office/officeart/2005/8/layout/bProcess3"/>
    <dgm:cxn modelId="{B556DCDB-8BAD-4AF2-9FA8-18128CDCC55E}" type="presOf" srcId="{CDDAF040-0E7B-984B-9E87-869488C1B894}" destId="{7C6C8CC4-8DDC-DB4A-A864-BBAD91FF52D0}" srcOrd="0" destOrd="0" presId="urn:microsoft.com/office/officeart/2005/8/layout/bProcess3"/>
    <dgm:cxn modelId="{8BC6AFC2-7B9C-5341-A791-A07442635419}" srcId="{2495C8B2-9642-0449-93F7-3C51760F1A34}" destId="{1AAC6EEE-461B-3842-B0ED-A4593E9F817B}" srcOrd="2" destOrd="0" parTransId="{F5202892-F649-0144-887D-7AC32FA73BEF}" sibTransId="{933BF280-5C8B-8946-83F6-817B5202C80D}"/>
    <dgm:cxn modelId="{A36EB85F-9D84-400C-8C1E-7E10C85A151C}" type="presOf" srcId="{CDDAF040-0E7B-984B-9E87-869488C1B894}" destId="{B3398396-CF36-4049-A997-2CC644C2C964}" srcOrd="1" destOrd="0" presId="urn:microsoft.com/office/officeart/2005/8/layout/bProcess3"/>
    <dgm:cxn modelId="{56FC28E1-4962-4605-823A-26D93A4180AA}" type="presOf" srcId="{77F8759A-B7FA-5440-9D4A-AEC7CC3FF598}" destId="{9358B347-AADE-6F4E-BA2C-D53B138F8F09}" srcOrd="1" destOrd="0" presId="urn:microsoft.com/office/officeart/2005/8/layout/bProcess3"/>
    <dgm:cxn modelId="{14194758-0A2E-49B3-A1F5-1719040F2D64}" type="presOf" srcId="{933BF280-5C8B-8946-83F6-817B5202C80D}" destId="{CF1B19A3-10CB-BC46-BEE6-87DE4C2D918F}" srcOrd="0" destOrd="0" presId="urn:microsoft.com/office/officeart/2005/8/layout/bProcess3"/>
    <dgm:cxn modelId="{49087E9F-9123-4813-8D67-75D98ED3FC8E}" type="presOf" srcId="{2495C8B2-9642-0449-93F7-3C51760F1A34}" destId="{28739320-CC9B-1940-B126-6E14B9E0E2D9}" srcOrd="0" destOrd="0" presId="urn:microsoft.com/office/officeart/2005/8/layout/bProcess3"/>
    <dgm:cxn modelId="{3E78E35B-4CD9-4916-84B2-2BF26F437FE5}" type="presOf" srcId="{1AAC6EEE-461B-3842-B0ED-A4593E9F817B}" destId="{21465F50-952A-4B49-80A1-8A7E476A9ABC}" srcOrd="0" destOrd="0" presId="urn:microsoft.com/office/officeart/2005/8/layout/bProcess3"/>
    <dgm:cxn modelId="{B953DFED-29CE-4535-B7EF-9A2ADFBCFEB1}" type="presOf" srcId="{77F8759A-B7FA-5440-9D4A-AEC7CC3FF598}" destId="{C7584B08-0A1F-BA49-88AC-29D02014566B}" srcOrd="0" destOrd="0" presId="urn:microsoft.com/office/officeart/2005/8/layout/bProcess3"/>
    <dgm:cxn modelId="{88F02EBF-A0FF-4D6D-A012-DDCF2E20312E}" type="presOf" srcId="{06D0CE47-97A5-E24F-9275-7182B155D4CD}" destId="{FB6AD10D-0170-A941-8C38-590D121EC16D}" srcOrd="0" destOrd="0" presId="urn:microsoft.com/office/officeart/2005/8/layout/bProcess3"/>
    <dgm:cxn modelId="{3531551B-D4D0-4916-BFAC-6E7E303D23A6}" type="presOf" srcId="{43CD7155-CA35-A546-B59F-D879E8CE0CEA}" destId="{C5C28F71-B6F1-6140-ABE4-F2F8EFEA2A60}" srcOrd="0" destOrd="0" presId="urn:microsoft.com/office/officeart/2005/8/layout/bProcess3"/>
    <dgm:cxn modelId="{C860E854-92C1-4C4A-A17B-6F95D63D6EEB}" srcId="{2495C8B2-9642-0449-93F7-3C51760F1A34}" destId="{7B5C7865-F134-744D-B38B-370CA10A1AC5}" srcOrd="3" destOrd="0" parTransId="{9A8ABE53-5AAF-7B49-AAF4-E838FDE1E54A}" sibTransId="{7AE049DE-2BAF-C846-9A4A-9961465A48A9}"/>
    <dgm:cxn modelId="{559252C3-C713-4A33-93D3-12F51E416BB8}" type="presParOf" srcId="{28739320-CC9B-1940-B126-6E14B9E0E2D9}" destId="{FB6AD10D-0170-A941-8C38-590D121EC16D}" srcOrd="0" destOrd="0" presId="urn:microsoft.com/office/officeart/2005/8/layout/bProcess3"/>
    <dgm:cxn modelId="{02AB2208-C964-497F-BA73-F9EA285599AC}" type="presParOf" srcId="{28739320-CC9B-1940-B126-6E14B9E0E2D9}" destId="{C7584B08-0A1F-BA49-88AC-29D02014566B}" srcOrd="1" destOrd="0" presId="urn:microsoft.com/office/officeart/2005/8/layout/bProcess3"/>
    <dgm:cxn modelId="{5E30E363-6C8A-446D-9314-075BB496B9DD}" type="presParOf" srcId="{C7584B08-0A1F-BA49-88AC-29D02014566B}" destId="{9358B347-AADE-6F4E-BA2C-D53B138F8F09}" srcOrd="0" destOrd="0" presId="urn:microsoft.com/office/officeart/2005/8/layout/bProcess3"/>
    <dgm:cxn modelId="{B2D5CE2C-919D-4B42-BAA0-8367D18D9007}" type="presParOf" srcId="{28739320-CC9B-1940-B126-6E14B9E0E2D9}" destId="{C5C28F71-B6F1-6140-ABE4-F2F8EFEA2A60}" srcOrd="2" destOrd="0" presId="urn:microsoft.com/office/officeart/2005/8/layout/bProcess3"/>
    <dgm:cxn modelId="{716D906D-A5B0-4EC4-97A6-31B61C86331A}" type="presParOf" srcId="{28739320-CC9B-1940-B126-6E14B9E0E2D9}" destId="{7C6C8CC4-8DDC-DB4A-A864-BBAD91FF52D0}" srcOrd="3" destOrd="0" presId="urn:microsoft.com/office/officeart/2005/8/layout/bProcess3"/>
    <dgm:cxn modelId="{FDDB3573-4BCF-4A72-A676-4810476C19B7}" type="presParOf" srcId="{7C6C8CC4-8DDC-DB4A-A864-BBAD91FF52D0}" destId="{B3398396-CF36-4049-A997-2CC644C2C964}" srcOrd="0" destOrd="0" presId="urn:microsoft.com/office/officeart/2005/8/layout/bProcess3"/>
    <dgm:cxn modelId="{8C07800C-ED74-46D2-876C-D5B0872A8025}" type="presParOf" srcId="{28739320-CC9B-1940-B126-6E14B9E0E2D9}" destId="{21465F50-952A-4B49-80A1-8A7E476A9ABC}" srcOrd="4" destOrd="0" presId="urn:microsoft.com/office/officeart/2005/8/layout/bProcess3"/>
    <dgm:cxn modelId="{F931F700-452C-4103-A796-430CAAF38541}" type="presParOf" srcId="{28739320-CC9B-1940-B126-6E14B9E0E2D9}" destId="{CF1B19A3-10CB-BC46-BEE6-87DE4C2D918F}" srcOrd="5" destOrd="0" presId="urn:microsoft.com/office/officeart/2005/8/layout/bProcess3"/>
    <dgm:cxn modelId="{AB8A3E1F-6ADF-49D0-9FED-884D809B2036}" type="presParOf" srcId="{CF1B19A3-10CB-BC46-BEE6-87DE4C2D918F}" destId="{FF20F125-3D9B-FD44-9BBD-6B12C47252B4}" srcOrd="0" destOrd="0" presId="urn:microsoft.com/office/officeart/2005/8/layout/bProcess3"/>
    <dgm:cxn modelId="{84E3FE20-9EF5-498D-96EB-77A110AFA46E}" type="presParOf" srcId="{28739320-CC9B-1940-B126-6E14B9E0E2D9}" destId="{3448E9C8-F176-0341-AC42-1CEFBB051AEF}"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4A3D9-04BB-FF44-A8A8-6AB4DC697EE2}">
      <dsp:nvSpPr>
        <dsp:cNvPr id="0" name=""/>
        <dsp:cNvSpPr/>
      </dsp:nvSpPr>
      <dsp:spPr>
        <a:xfrm>
          <a:off x="5048619" y="3672408"/>
          <a:ext cx="2667896" cy="172819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rtl="0">
            <a:lnSpc>
              <a:spcPct val="90000"/>
            </a:lnSpc>
            <a:spcBef>
              <a:spcPct val="0"/>
            </a:spcBef>
            <a:spcAft>
              <a:spcPct val="15000"/>
            </a:spcAft>
            <a:buChar char="••"/>
          </a:pPr>
          <a:r>
            <a:rPr lang="id-ID" sz="1300" kern="1200" dirty="0" smtClean="0"/>
            <a:t>Prosesor dapat melakukan beberapa operasi aritmatika atau logika pada data</a:t>
          </a:r>
          <a:endParaRPr lang="en-US" sz="1300" kern="1200" dirty="0"/>
        </a:p>
      </dsp:txBody>
      <dsp:txXfrm>
        <a:off x="5886951" y="4142419"/>
        <a:ext cx="1791601" cy="1220218"/>
      </dsp:txXfrm>
    </dsp:sp>
    <dsp:sp modelId="{2776F45E-5FC5-CA43-9A50-D05A48CD1AFA}">
      <dsp:nvSpPr>
        <dsp:cNvPr id="0" name=""/>
        <dsp:cNvSpPr/>
      </dsp:nvSpPr>
      <dsp:spPr>
        <a:xfrm>
          <a:off x="450049" y="3672408"/>
          <a:ext cx="2667896" cy="1728192"/>
        </a:xfrm>
        <a:prstGeom prst="roundRect">
          <a:avLst>
            <a:gd name="adj" fmla="val 10000"/>
          </a:avLst>
        </a:prstGeom>
        <a:solidFill>
          <a:schemeClr val="lt1">
            <a:alpha val="90000"/>
            <a:hueOff val="0"/>
            <a:satOff val="0"/>
            <a:lumOff val="0"/>
            <a:alphaOff val="0"/>
          </a:schemeClr>
        </a:solidFill>
        <a:ln w="9525"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rtl="0">
            <a:lnSpc>
              <a:spcPct val="90000"/>
            </a:lnSpc>
            <a:spcBef>
              <a:spcPct val="0"/>
            </a:spcBef>
            <a:spcAft>
              <a:spcPct val="15000"/>
            </a:spcAft>
            <a:buChar char="••"/>
          </a:pPr>
          <a:r>
            <a:rPr lang="id-ID" sz="1300" kern="1200" dirty="0" smtClean="0"/>
            <a:t>Sebuah instruksi dapat menentukan bahwa urutan eksekusi diubah</a:t>
          </a:r>
          <a:endParaRPr lang="en-US" sz="1300" kern="1200" dirty="0"/>
        </a:p>
      </dsp:txBody>
      <dsp:txXfrm>
        <a:off x="488012" y="4142419"/>
        <a:ext cx="1791601" cy="1220218"/>
      </dsp:txXfrm>
    </dsp:sp>
    <dsp:sp modelId="{FA7231E4-FE93-2E44-B26F-43C0B0662DE3}">
      <dsp:nvSpPr>
        <dsp:cNvPr id="0" name=""/>
        <dsp:cNvSpPr/>
      </dsp:nvSpPr>
      <dsp:spPr>
        <a:xfrm>
          <a:off x="4802933" y="0"/>
          <a:ext cx="2667896" cy="1728192"/>
        </a:xfrm>
        <a:prstGeom prst="roundRect">
          <a:avLst>
            <a:gd name="adj" fmla="val 10000"/>
          </a:avLst>
        </a:prstGeom>
        <a:solidFill>
          <a:schemeClr val="lt1">
            <a:alpha val="90000"/>
            <a:hueOff val="0"/>
            <a:satOff val="0"/>
            <a:lumOff val="0"/>
            <a:alphaOff val="0"/>
          </a:schemeClr>
        </a:solidFill>
        <a:ln w="9525"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rtl="0">
            <a:lnSpc>
              <a:spcPct val="90000"/>
            </a:lnSpc>
            <a:spcBef>
              <a:spcPct val="0"/>
            </a:spcBef>
            <a:spcAft>
              <a:spcPct val="15000"/>
            </a:spcAft>
            <a:buChar char="••"/>
          </a:pPr>
          <a:r>
            <a:rPr lang="id-ID" sz="1300" kern="1200" dirty="0" smtClean="0"/>
            <a:t>Data ditransfer ke atau dari perangkat periferal dengan mentransfer antara prosesor dan modul I/O</a:t>
          </a:r>
          <a:endParaRPr lang="en-US" sz="1300" kern="1200" dirty="0"/>
        </a:p>
      </dsp:txBody>
      <dsp:txXfrm>
        <a:off x="5641265" y="37963"/>
        <a:ext cx="1791601" cy="1220218"/>
      </dsp:txXfrm>
    </dsp:sp>
    <dsp:sp modelId="{9F8AAC68-863D-194A-94BC-958615861BE8}">
      <dsp:nvSpPr>
        <dsp:cNvPr id="0" name=""/>
        <dsp:cNvSpPr/>
      </dsp:nvSpPr>
      <dsp:spPr>
        <a:xfrm>
          <a:off x="432041" y="72013"/>
          <a:ext cx="2667896" cy="172819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rtl="0">
            <a:lnSpc>
              <a:spcPct val="90000"/>
            </a:lnSpc>
            <a:spcBef>
              <a:spcPct val="0"/>
            </a:spcBef>
            <a:spcAft>
              <a:spcPct val="15000"/>
            </a:spcAft>
            <a:buChar char="••"/>
          </a:pPr>
          <a:r>
            <a:rPr lang="it-IT" sz="1300" kern="1200" dirty="0" smtClean="0"/>
            <a:t>Data ditransfer dari prosesor ke memori atau dari memori ke prosesor</a:t>
          </a:r>
          <a:endParaRPr lang="en-US" sz="1300" kern="1200" dirty="0"/>
        </a:p>
      </dsp:txBody>
      <dsp:txXfrm>
        <a:off x="470004" y="109976"/>
        <a:ext cx="1791601" cy="1220218"/>
      </dsp:txXfrm>
    </dsp:sp>
    <dsp:sp modelId="{31728101-0A4A-C148-9CC0-7B417D851487}">
      <dsp:nvSpPr>
        <dsp:cNvPr id="0" name=""/>
        <dsp:cNvSpPr/>
      </dsp:nvSpPr>
      <dsp:spPr>
        <a:xfrm>
          <a:off x="1567973" y="307834"/>
          <a:ext cx="2338459" cy="2338459"/>
        </a:xfrm>
        <a:prstGeom prst="pieWedge">
          <a:avLst/>
        </a:prstGeom>
        <a:solidFill>
          <a:schemeClr val="accent3"/>
        </a:solidFill>
        <a:ln>
          <a:solidFill>
            <a:schemeClr val="accent3"/>
          </a:solidFill>
        </a:ln>
        <a:effectLst>
          <a:outerShdw blurRad="57150" dist="38100" dir="5400000" algn="ctr" rotWithShape="0">
            <a:schemeClr val="accent1">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dirty="0" smtClean="0">
              <a:effectLst>
                <a:outerShdw blurRad="38100" dist="38100" dir="2700000" algn="tl">
                  <a:srgbClr val="000000">
                    <a:alpha val="43137"/>
                  </a:srgbClr>
                </a:outerShdw>
              </a:effectLst>
            </a:rPr>
            <a:t>Processor-memory</a:t>
          </a:r>
          <a:endParaRPr lang="en-US" sz="2100" b="1" kern="1200" dirty="0">
            <a:effectLst>
              <a:outerShdw blurRad="38100" dist="38100" dir="2700000" algn="tl">
                <a:srgbClr val="000000">
                  <a:alpha val="43137"/>
                </a:srgbClr>
              </a:outerShdw>
            </a:effectLst>
          </a:endParaRPr>
        </a:p>
      </dsp:txBody>
      <dsp:txXfrm>
        <a:off x="2252892" y="992753"/>
        <a:ext cx="1653540" cy="1653540"/>
      </dsp:txXfrm>
    </dsp:sp>
    <dsp:sp modelId="{FB9FD6F2-BE77-E846-84E9-9675E89A206D}">
      <dsp:nvSpPr>
        <dsp:cNvPr id="0" name=""/>
        <dsp:cNvSpPr/>
      </dsp:nvSpPr>
      <dsp:spPr>
        <a:xfrm rot="5400000">
          <a:off x="4014445" y="307834"/>
          <a:ext cx="2338459" cy="2338459"/>
        </a:xfrm>
        <a:prstGeom prst="pieWedge">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solidFill>
            <a:schemeClr val="accent1"/>
          </a:solidFill>
        </a:ln>
        <a:effectLst>
          <a:outerShdw blurRad="57150" dist="38100" dir="5400000" algn="ctr" rotWithShape="0">
            <a:schemeClr val="accent1">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dirty="0" smtClean="0">
              <a:effectLst>
                <a:outerShdw blurRad="38100" dist="38100" dir="2700000" algn="tl">
                  <a:srgbClr val="000000">
                    <a:alpha val="43137"/>
                  </a:srgbClr>
                </a:outerShdw>
              </a:effectLst>
            </a:rPr>
            <a:t>Processor-I/O</a:t>
          </a:r>
          <a:endParaRPr lang="en-US" sz="2100" b="1" kern="1200" dirty="0">
            <a:effectLst>
              <a:outerShdw blurRad="38100" dist="38100" dir="2700000" algn="tl">
                <a:srgbClr val="000000">
                  <a:alpha val="43137"/>
                </a:srgbClr>
              </a:outerShdw>
            </a:effectLst>
          </a:endParaRPr>
        </a:p>
      </dsp:txBody>
      <dsp:txXfrm rot="-5400000">
        <a:off x="4014445" y="992753"/>
        <a:ext cx="1653540" cy="1653540"/>
      </dsp:txXfrm>
    </dsp:sp>
    <dsp:sp modelId="{2255D29E-98A3-2841-959C-001A2E7769D2}">
      <dsp:nvSpPr>
        <dsp:cNvPr id="0" name=""/>
        <dsp:cNvSpPr/>
      </dsp:nvSpPr>
      <dsp:spPr>
        <a:xfrm rot="10800000">
          <a:off x="4014445" y="2754306"/>
          <a:ext cx="2338459" cy="2338459"/>
        </a:xfrm>
        <a:prstGeom prst="pieWedge">
          <a:avLst/>
        </a:prstGeom>
        <a:solidFill>
          <a:schemeClr val="accent3"/>
        </a:solidFill>
        <a:ln>
          <a:solidFill>
            <a:schemeClr val="accent3"/>
          </a:solidFill>
        </a:ln>
        <a:effectLst>
          <a:outerShdw blurRad="57150" dist="38100" dir="5400000" algn="ctr" rotWithShape="0">
            <a:schemeClr val="accent1">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dirty="0" smtClean="0">
              <a:effectLst>
                <a:outerShdw blurRad="38100" dist="38100" dir="2700000" algn="tl">
                  <a:srgbClr val="000000">
                    <a:alpha val="43137"/>
                  </a:srgbClr>
                </a:outerShdw>
              </a:effectLst>
            </a:rPr>
            <a:t>Data processing</a:t>
          </a:r>
        </a:p>
      </dsp:txBody>
      <dsp:txXfrm rot="10800000">
        <a:off x="4014445" y="2754306"/>
        <a:ext cx="1653540" cy="1653540"/>
      </dsp:txXfrm>
    </dsp:sp>
    <dsp:sp modelId="{AB84E314-BABC-734B-A008-40716B08F420}">
      <dsp:nvSpPr>
        <dsp:cNvPr id="0" name=""/>
        <dsp:cNvSpPr/>
      </dsp:nvSpPr>
      <dsp:spPr>
        <a:xfrm rot="16200000">
          <a:off x="1567973" y="2754306"/>
          <a:ext cx="2338459" cy="2338459"/>
        </a:xfrm>
        <a:prstGeom prst="pieWedge">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solidFill>
            <a:schemeClr val="accent1"/>
          </a:solidFill>
        </a:ln>
        <a:effectLst>
          <a:outerShdw blurRad="57150" dist="38100" dir="5400000" algn="ctr" rotWithShape="0">
            <a:schemeClr val="accent1">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dirty="0" smtClean="0">
              <a:effectLst>
                <a:outerShdw blurRad="38100" dist="38100" dir="2700000" algn="tl">
                  <a:srgbClr val="000000">
                    <a:alpha val="43137"/>
                  </a:srgbClr>
                </a:outerShdw>
              </a:effectLst>
            </a:rPr>
            <a:t>Control</a:t>
          </a:r>
        </a:p>
      </dsp:txBody>
      <dsp:txXfrm rot="5400000">
        <a:off x="2252892" y="2754306"/>
        <a:ext cx="1653540" cy="1653540"/>
      </dsp:txXfrm>
    </dsp:sp>
    <dsp:sp modelId="{860CA274-597B-3442-8D13-FB3B68E98947}">
      <dsp:nvSpPr>
        <dsp:cNvPr id="0" name=""/>
        <dsp:cNvSpPr/>
      </dsp:nvSpPr>
      <dsp:spPr>
        <a:xfrm>
          <a:off x="3556744" y="2214246"/>
          <a:ext cx="807389" cy="702078"/>
        </a:xfrm>
        <a:prstGeom prst="circularArrow">
          <a:avLst/>
        </a:prstGeom>
        <a:solidFill>
          <a:schemeClr val="accent4"/>
        </a:solidFill>
        <a:ln>
          <a:noFill/>
        </a:ln>
        <a:effectLst>
          <a:outerShdw blurRad="57150" dist="38100" dir="5400000" algn="ctr" rotWithShape="0">
            <a:schemeClr val="accent1">
              <a:tint val="60000"/>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dsp:style>
    </dsp:sp>
    <dsp:sp modelId="{49BA8253-F2D2-2C49-AA5B-CEAA3BE354E5}">
      <dsp:nvSpPr>
        <dsp:cNvPr id="0" name=""/>
        <dsp:cNvSpPr/>
      </dsp:nvSpPr>
      <dsp:spPr>
        <a:xfrm rot="10800000">
          <a:off x="3556744" y="2484276"/>
          <a:ext cx="807389" cy="702078"/>
        </a:xfrm>
        <a:prstGeom prst="circularArrow">
          <a:avLst/>
        </a:prstGeom>
        <a:solidFill>
          <a:schemeClr val="accent4"/>
        </a:solidFill>
        <a:ln>
          <a:noFill/>
        </a:ln>
        <a:effectLst>
          <a:outerShdw blurRad="57150" dist="38100" dir="5400000" algn="ctr" rotWithShape="0">
            <a:schemeClr val="accent1">
              <a:tint val="60000"/>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61850C-66F8-294A-83B1-1E6583C99DE7}">
      <dsp:nvSpPr>
        <dsp:cNvPr id="0" name=""/>
        <dsp:cNvSpPr/>
      </dsp:nvSpPr>
      <dsp:spPr>
        <a:xfrm>
          <a:off x="4542" y="0"/>
          <a:ext cx="1594172" cy="5181600"/>
        </a:xfrm>
        <a:prstGeom prst="roundRect">
          <a:avLst>
            <a:gd name="adj" fmla="val 10000"/>
          </a:avLst>
        </a:prstGeom>
        <a:solidFill>
          <a:schemeClr val="accent1">
            <a:tint val="40000"/>
            <a:hueOff val="0"/>
            <a:satOff val="0"/>
            <a:lumOff val="0"/>
            <a:alphaOff val="0"/>
          </a:schemeClr>
        </a:solidFill>
        <a:ln>
          <a:solidFill>
            <a:schemeClr val="accent1"/>
          </a:solidFill>
        </a:ln>
        <a:effectLst>
          <a:outerShdw blurRad="57150" dist="38100" dir="5400000" algn="ctr" rotWithShape="0">
            <a:schemeClr val="accent1">
              <a:tint val="40000"/>
              <a:hueOff val="0"/>
              <a:satOff val="0"/>
              <a:lumOff val="0"/>
              <a:alphaOff val="0"/>
              <a:shade val="9000"/>
              <a:satMod val="105000"/>
              <a:alpha val="48000"/>
            </a:schemeClr>
          </a:outerShdw>
        </a:effectLst>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smtClean="0"/>
            <a:t>Memory to processor</a:t>
          </a:r>
          <a:endParaRPr lang="en-US" sz="2600" kern="1200" dirty="0"/>
        </a:p>
      </dsp:txBody>
      <dsp:txXfrm>
        <a:off x="4542" y="0"/>
        <a:ext cx="1594172" cy="1554480"/>
      </dsp:txXfrm>
    </dsp:sp>
    <dsp:sp modelId="{7A289841-0DFA-DC40-B41C-1ABB1BB9507C}">
      <dsp:nvSpPr>
        <dsp:cNvPr id="0" name=""/>
        <dsp:cNvSpPr/>
      </dsp:nvSpPr>
      <dsp:spPr>
        <a:xfrm>
          <a:off x="163960" y="1554480"/>
          <a:ext cx="1275337" cy="3368040"/>
        </a:xfrm>
        <a:prstGeom prst="roundRect">
          <a:avLst>
            <a:gd name="adj" fmla="val 10000"/>
          </a:avLst>
        </a:prstGeom>
        <a:solidFill>
          <a:schemeClr val="accent3"/>
        </a:solidFill>
        <a:ln>
          <a:solidFill>
            <a:schemeClr val="accent3"/>
          </a:solidFill>
        </a:ln>
        <a:effectLst>
          <a:outerShdw blurRad="57150" dist="38100" dir="5400000" algn="ctr" rotWithShape="0">
            <a:schemeClr val="accent1">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lang="en-US" sz="1500" b="1" kern="1200" dirty="0" smtClean="0">
              <a:effectLst>
                <a:outerShdw blurRad="38100" dist="38100" dir="2700000" algn="tl">
                  <a:srgbClr val="000000">
                    <a:alpha val="43137"/>
                  </a:srgbClr>
                </a:outerShdw>
              </a:effectLst>
            </a:rPr>
            <a:t>Processor reads an instruction or a unit of data from memory</a:t>
          </a:r>
          <a:endParaRPr lang="en-US" sz="1500" b="1" kern="1200" dirty="0">
            <a:effectLst>
              <a:outerShdw blurRad="38100" dist="38100" dir="2700000" algn="tl">
                <a:srgbClr val="000000">
                  <a:alpha val="43137"/>
                </a:srgbClr>
              </a:outerShdw>
            </a:effectLst>
          </a:endParaRPr>
        </a:p>
      </dsp:txBody>
      <dsp:txXfrm>
        <a:off x="201313" y="1591833"/>
        <a:ext cx="1200631" cy="3293334"/>
      </dsp:txXfrm>
    </dsp:sp>
    <dsp:sp modelId="{B2BA994D-30F9-6C41-A55D-ED7B7441E20B}">
      <dsp:nvSpPr>
        <dsp:cNvPr id="0" name=""/>
        <dsp:cNvSpPr/>
      </dsp:nvSpPr>
      <dsp:spPr>
        <a:xfrm>
          <a:off x="1718278" y="0"/>
          <a:ext cx="1594172" cy="5181600"/>
        </a:xfrm>
        <a:prstGeom prst="roundRect">
          <a:avLst>
            <a:gd name="adj" fmla="val 10000"/>
          </a:avLst>
        </a:prstGeom>
        <a:solidFill>
          <a:schemeClr val="accent1">
            <a:tint val="40000"/>
            <a:hueOff val="0"/>
            <a:satOff val="0"/>
            <a:lumOff val="0"/>
            <a:alphaOff val="0"/>
          </a:schemeClr>
        </a:solidFill>
        <a:ln>
          <a:solidFill>
            <a:schemeClr val="accent3"/>
          </a:solidFill>
        </a:ln>
        <a:effectLst>
          <a:outerShdw blurRad="57150" dist="38100" dir="5400000" algn="ctr" rotWithShape="0">
            <a:schemeClr val="accent1">
              <a:tint val="40000"/>
              <a:hueOff val="0"/>
              <a:satOff val="0"/>
              <a:lumOff val="0"/>
              <a:alphaOff val="0"/>
              <a:shade val="9000"/>
              <a:satMod val="105000"/>
              <a:alpha val="48000"/>
            </a:schemeClr>
          </a:outerShdw>
        </a:effectLst>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smtClean="0"/>
            <a:t>Processor to memory</a:t>
          </a:r>
          <a:endParaRPr lang="en-US" sz="2600" kern="1200" dirty="0"/>
        </a:p>
      </dsp:txBody>
      <dsp:txXfrm>
        <a:off x="1718278" y="0"/>
        <a:ext cx="1594172" cy="1554480"/>
      </dsp:txXfrm>
    </dsp:sp>
    <dsp:sp modelId="{FFF01117-2D73-4C4A-8AA2-26B5E57EA22A}">
      <dsp:nvSpPr>
        <dsp:cNvPr id="0" name=""/>
        <dsp:cNvSpPr/>
      </dsp:nvSpPr>
      <dsp:spPr>
        <a:xfrm>
          <a:off x="1877695" y="1554480"/>
          <a:ext cx="1275337" cy="3368040"/>
        </a:xfrm>
        <a:prstGeom prst="roundRect">
          <a:avLst>
            <a:gd name="adj" fmla="val 10000"/>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solidFill>
            <a:schemeClr val="accent1"/>
          </a:solidFill>
        </a:ln>
        <a:effectLst>
          <a:outerShdw blurRad="57150" dist="38100" dir="5400000" algn="ctr" rotWithShape="0">
            <a:schemeClr val="accent1">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lang="en-US" sz="1500" b="1" kern="1200" dirty="0" smtClean="0">
              <a:effectLst>
                <a:outerShdw blurRad="38100" dist="38100" dir="2700000" algn="tl">
                  <a:srgbClr val="000000">
                    <a:alpha val="43137"/>
                  </a:srgbClr>
                </a:outerShdw>
              </a:effectLst>
            </a:rPr>
            <a:t>Processor writes a unit of data to memory</a:t>
          </a:r>
          <a:endParaRPr lang="en-US" sz="1500" b="1" kern="1200" dirty="0">
            <a:effectLst>
              <a:outerShdw blurRad="38100" dist="38100" dir="2700000" algn="tl">
                <a:srgbClr val="000000">
                  <a:alpha val="43137"/>
                </a:srgbClr>
              </a:outerShdw>
            </a:effectLst>
          </a:endParaRPr>
        </a:p>
      </dsp:txBody>
      <dsp:txXfrm>
        <a:off x="1915048" y="1591833"/>
        <a:ext cx="1200631" cy="3293334"/>
      </dsp:txXfrm>
    </dsp:sp>
    <dsp:sp modelId="{723A76A5-AF66-704D-89E4-E12C687128C3}">
      <dsp:nvSpPr>
        <dsp:cNvPr id="0" name=""/>
        <dsp:cNvSpPr/>
      </dsp:nvSpPr>
      <dsp:spPr>
        <a:xfrm>
          <a:off x="3432013" y="0"/>
          <a:ext cx="1594172" cy="5181600"/>
        </a:xfrm>
        <a:prstGeom prst="roundRect">
          <a:avLst>
            <a:gd name="adj" fmla="val 10000"/>
          </a:avLst>
        </a:prstGeom>
        <a:solidFill>
          <a:schemeClr val="accent1">
            <a:tint val="40000"/>
            <a:hueOff val="0"/>
            <a:satOff val="0"/>
            <a:lumOff val="0"/>
            <a:alphaOff val="0"/>
          </a:schemeClr>
        </a:solidFill>
        <a:ln>
          <a:solidFill>
            <a:schemeClr val="accent1"/>
          </a:solidFill>
        </a:ln>
        <a:effectLst>
          <a:outerShdw blurRad="57150" dist="38100" dir="5400000" algn="ctr" rotWithShape="0">
            <a:schemeClr val="accent1">
              <a:tint val="40000"/>
              <a:hueOff val="0"/>
              <a:satOff val="0"/>
              <a:lumOff val="0"/>
              <a:alphaOff val="0"/>
              <a:shade val="9000"/>
              <a:satMod val="105000"/>
              <a:alpha val="48000"/>
            </a:schemeClr>
          </a:outerShdw>
        </a:effectLst>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smtClean="0"/>
            <a:t>I/O to processor</a:t>
          </a:r>
          <a:endParaRPr lang="en-US" sz="2600" kern="1200" dirty="0"/>
        </a:p>
      </dsp:txBody>
      <dsp:txXfrm>
        <a:off x="3432013" y="0"/>
        <a:ext cx="1594172" cy="1554480"/>
      </dsp:txXfrm>
    </dsp:sp>
    <dsp:sp modelId="{F3794D44-2421-604F-9FD1-6C436C8561DE}">
      <dsp:nvSpPr>
        <dsp:cNvPr id="0" name=""/>
        <dsp:cNvSpPr/>
      </dsp:nvSpPr>
      <dsp:spPr>
        <a:xfrm>
          <a:off x="3591431" y="1554480"/>
          <a:ext cx="1275337" cy="3368040"/>
        </a:xfrm>
        <a:prstGeom prst="roundRect">
          <a:avLst>
            <a:gd name="adj" fmla="val 10000"/>
          </a:avLst>
        </a:prstGeom>
        <a:solidFill>
          <a:schemeClr val="accent3"/>
        </a:solidFill>
        <a:ln>
          <a:solidFill>
            <a:schemeClr val="accent3"/>
          </a:solidFill>
        </a:ln>
        <a:effectLst>
          <a:outerShdw blurRad="57150" dist="38100" dir="5400000" algn="ctr" rotWithShape="0">
            <a:schemeClr val="accent1">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lang="en-US" sz="1500" b="1" kern="1200" dirty="0" smtClean="0">
              <a:effectLst>
                <a:outerShdw blurRad="38100" dist="38100" dir="2700000" algn="tl">
                  <a:srgbClr val="000000">
                    <a:alpha val="43137"/>
                  </a:srgbClr>
                </a:outerShdw>
              </a:effectLst>
            </a:rPr>
            <a:t>Processor reads data from an I/O device via an I/O module</a:t>
          </a:r>
          <a:endParaRPr lang="en-US" sz="1500" b="1" kern="1200" dirty="0">
            <a:effectLst>
              <a:outerShdw blurRad="38100" dist="38100" dir="2700000" algn="tl">
                <a:srgbClr val="000000">
                  <a:alpha val="43137"/>
                </a:srgbClr>
              </a:outerShdw>
            </a:effectLst>
          </a:endParaRPr>
        </a:p>
      </dsp:txBody>
      <dsp:txXfrm>
        <a:off x="3628784" y="1591833"/>
        <a:ext cx="1200631" cy="3293334"/>
      </dsp:txXfrm>
    </dsp:sp>
    <dsp:sp modelId="{9E9C8D55-3148-6340-864D-ABBC62D922A9}">
      <dsp:nvSpPr>
        <dsp:cNvPr id="0" name=""/>
        <dsp:cNvSpPr/>
      </dsp:nvSpPr>
      <dsp:spPr>
        <a:xfrm>
          <a:off x="5145749" y="0"/>
          <a:ext cx="1594172" cy="5181600"/>
        </a:xfrm>
        <a:prstGeom prst="roundRect">
          <a:avLst>
            <a:gd name="adj" fmla="val 10000"/>
          </a:avLst>
        </a:prstGeom>
        <a:solidFill>
          <a:schemeClr val="accent1">
            <a:tint val="40000"/>
            <a:hueOff val="0"/>
            <a:satOff val="0"/>
            <a:lumOff val="0"/>
            <a:alphaOff val="0"/>
          </a:schemeClr>
        </a:solidFill>
        <a:ln>
          <a:solidFill>
            <a:schemeClr val="accent3"/>
          </a:solidFill>
        </a:ln>
        <a:effectLst>
          <a:outerShdw blurRad="57150" dist="38100" dir="5400000" algn="ctr" rotWithShape="0">
            <a:schemeClr val="accent1">
              <a:tint val="40000"/>
              <a:hueOff val="0"/>
              <a:satOff val="0"/>
              <a:lumOff val="0"/>
              <a:alphaOff val="0"/>
              <a:shade val="9000"/>
              <a:satMod val="105000"/>
              <a:alpha val="48000"/>
            </a:schemeClr>
          </a:outerShdw>
        </a:effectLst>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smtClean="0"/>
            <a:t>Processor to I/O</a:t>
          </a:r>
          <a:endParaRPr lang="en-US" sz="2600" kern="1200" dirty="0"/>
        </a:p>
      </dsp:txBody>
      <dsp:txXfrm>
        <a:off x="5145749" y="0"/>
        <a:ext cx="1594172" cy="1554480"/>
      </dsp:txXfrm>
    </dsp:sp>
    <dsp:sp modelId="{548D6EDE-B8B3-C746-B02A-81D3EAD378CC}">
      <dsp:nvSpPr>
        <dsp:cNvPr id="0" name=""/>
        <dsp:cNvSpPr/>
      </dsp:nvSpPr>
      <dsp:spPr>
        <a:xfrm>
          <a:off x="5305166" y="1554480"/>
          <a:ext cx="1275337" cy="3368040"/>
        </a:xfrm>
        <a:prstGeom prst="roundRect">
          <a:avLst>
            <a:gd name="adj" fmla="val 10000"/>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solidFill>
            <a:schemeClr val="accent1"/>
          </a:solidFill>
        </a:ln>
        <a:effectLst>
          <a:outerShdw blurRad="57150" dist="38100" dir="5400000" algn="ctr" rotWithShape="0">
            <a:schemeClr val="accent1">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lang="en-US" sz="1500" b="1" kern="1200" dirty="0" smtClean="0">
              <a:effectLst>
                <a:outerShdw blurRad="38100" dist="38100" dir="2700000" algn="tl">
                  <a:srgbClr val="000000">
                    <a:alpha val="43137"/>
                  </a:srgbClr>
                </a:outerShdw>
              </a:effectLst>
            </a:rPr>
            <a:t>Processor sends data to the I/O device</a:t>
          </a:r>
          <a:endParaRPr lang="en-US" sz="1500" b="1" kern="1200" dirty="0">
            <a:effectLst>
              <a:outerShdw blurRad="38100" dist="38100" dir="2700000" algn="tl">
                <a:srgbClr val="000000">
                  <a:alpha val="43137"/>
                </a:srgbClr>
              </a:outerShdw>
            </a:effectLst>
          </a:endParaRPr>
        </a:p>
      </dsp:txBody>
      <dsp:txXfrm>
        <a:off x="5342519" y="1591833"/>
        <a:ext cx="1200631" cy="3293334"/>
      </dsp:txXfrm>
    </dsp:sp>
    <dsp:sp modelId="{D2904A41-28E5-B841-BDD0-D02AAA21D5D0}">
      <dsp:nvSpPr>
        <dsp:cNvPr id="0" name=""/>
        <dsp:cNvSpPr/>
      </dsp:nvSpPr>
      <dsp:spPr>
        <a:xfrm>
          <a:off x="6859484" y="0"/>
          <a:ext cx="1594172" cy="5181600"/>
        </a:xfrm>
        <a:prstGeom prst="roundRect">
          <a:avLst>
            <a:gd name="adj" fmla="val 10000"/>
          </a:avLst>
        </a:prstGeom>
        <a:solidFill>
          <a:schemeClr val="accent1">
            <a:tint val="40000"/>
            <a:hueOff val="0"/>
            <a:satOff val="0"/>
            <a:lumOff val="0"/>
            <a:alphaOff val="0"/>
          </a:schemeClr>
        </a:solidFill>
        <a:ln>
          <a:solidFill>
            <a:schemeClr val="accent1"/>
          </a:solidFill>
        </a:ln>
        <a:effectLst>
          <a:outerShdw blurRad="57150" dist="38100" dir="5400000" algn="ctr" rotWithShape="0">
            <a:schemeClr val="accent1">
              <a:tint val="40000"/>
              <a:hueOff val="0"/>
              <a:satOff val="0"/>
              <a:lumOff val="0"/>
              <a:alphaOff val="0"/>
              <a:shade val="9000"/>
              <a:satMod val="105000"/>
              <a:alpha val="48000"/>
            </a:schemeClr>
          </a:outerShdw>
        </a:effectLst>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smtClean="0"/>
            <a:t>I/O to or from memory</a:t>
          </a:r>
          <a:endParaRPr lang="en-US" sz="2600" kern="1200" dirty="0"/>
        </a:p>
      </dsp:txBody>
      <dsp:txXfrm>
        <a:off x="6859484" y="0"/>
        <a:ext cx="1594172" cy="1554480"/>
      </dsp:txXfrm>
    </dsp:sp>
    <dsp:sp modelId="{CB75F928-42A8-694A-BAC0-2BC29682B0C3}">
      <dsp:nvSpPr>
        <dsp:cNvPr id="0" name=""/>
        <dsp:cNvSpPr/>
      </dsp:nvSpPr>
      <dsp:spPr>
        <a:xfrm>
          <a:off x="7018901" y="1554480"/>
          <a:ext cx="1275337" cy="3368040"/>
        </a:xfrm>
        <a:prstGeom prst="roundRect">
          <a:avLst>
            <a:gd name="adj" fmla="val 10000"/>
          </a:avLst>
        </a:prstGeom>
        <a:solidFill>
          <a:schemeClr val="accent3"/>
        </a:solidFill>
        <a:ln>
          <a:solidFill>
            <a:schemeClr val="accent3"/>
          </a:solidFill>
        </a:ln>
        <a:effectLst>
          <a:outerShdw blurRad="57150" dist="38100" dir="5400000" algn="ctr" rotWithShape="0">
            <a:schemeClr val="accent1">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lang="en-GB" sz="1500" b="1" kern="1200" dirty="0" smtClean="0">
              <a:effectLst>
                <a:outerShdw blurRad="38100" dist="38100" dir="2700000" algn="tl">
                  <a:srgbClr val="000000">
                    <a:alpha val="43137"/>
                  </a:srgbClr>
                </a:outerShdw>
              </a:effectLst>
            </a:rPr>
            <a:t>An I/O module is allowed to exchange data directly with memory without going through the processor </a:t>
          </a:r>
          <a:r>
            <a:rPr lang="en-GB" sz="1500" b="1" kern="1200" smtClean="0">
              <a:effectLst>
                <a:outerShdw blurRad="38100" dist="38100" dir="2700000" algn="tl">
                  <a:srgbClr val="000000">
                    <a:alpha val="43137"/>
                  </a:srgbClr>
                </a:outerShdw>
              </a:effectLst>
            </a:rPr>
            <a:t>using direct memory access</a:t>
          </a:r>
          <a:endParaRPr lang="en-GB" sz="1500" b="1" kern="1200" dirty="0">
            <a:effectLst>
              <a:outerShdw blurRad="38100" dist="38100" dir="2700000" algn="tl">
                <a:srgbClr val="000000">
                  <a:alpha val="43137"/>
                </a:srgbClr>
              </a:outerShdw>
            </a:effectLst>
          </a:endParaRPr>
        </a:p>
      </dsp:txBody>
      <dsp:txXfrm>
        <a:off x="7056254" y="1591833"/>
        <a:ext cx="1200631" cy="32933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1121B5-F90D-4E46-B8FD-6CEC9D573020}">
      <dsp:nvSpPr>
        <dsp:cNvPr id="0" name=""/>
        <dsp:cNvSpPr/>
      </dsp:nvSpPr>
      <dsp:spPr>
        <a:xfrm>
          <a:off x="3566672" y="785318"/>
          <a:ext cx="604854" cy="91440"/>
        </a:xfrm>
        <a:custGeom>
          <a:avLst/>
          <a:gdLst/>
          <a:ahLst/>
          <a:cxnLst/>
          <a:rect l="0" t="0" r="0" b="0"/>
          <a:pathLst>
            <a:path>
              <a:moveTo>
                <a:pt x="0" y="45720"/>
              </a:moveTo>
              <a:lnTo>
                <a:pt x="60485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3853213" y="827861"/>
        <a:ext cx="31772" cy="6354"/>
      </dsp:txXfrm>
    </dsp:sp>
    <dsp:sp modelId="{4198B288-5E33-5949-9D82-DB2307909588}">
      <dsp:nvSpPr>
        <dsp:cNvPr id="0" name=""/>
        <dsp:cNvSpPr/>
      </dsp:nvSpPr>
      <dsp:spPr>
        <a:xfrm>
          <a:off x="805627" y="2184"/>
          <a:ext cx="2762845" cy="1657707"/>
        </a:xfrm>
        <a:prstGeom prst="rect">
          <a:avLst/>
        </a:prstGeom>
        <a:solidFill>
          <a:schemeClr val="accent4"/>
        </a:solidFill>
        <a:ln>
          <a:noFill/>
        </a:ln>
        <a:effectLst>
          <a:outerShdw blurRad="57150" dist="38100" dir="5400000" algn="ctr" rotWithShape="0">
            <a:schemeClr val="accent1">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id-ID" sz="1200" kern="1200" dirty="0" smtClean="0"/>
            <a:t>Jalur komunikasi yang menghubungkan dua perangkat atau lebih</a:t>
          </a:r>
        </a:p>
        <a:p>
          <a:pPr lvl="0" algn="ctr" defTabSz="533400">
            <a:lnSpc>
              <a:spcPct val="90000"/>
            </a:lnSpc>
            <a:spcBef>
              <a:spcPct val="0"/>
            </a:spcBef>
            <a:spcAft>
              <a:spcPct val="35000"/>
            </a:spcAft>
          </a:pPr>
          <a:r>
            <a:rPr lang="id-ID" sz="1200" kern="1200" dirty="0" smtClean="0"/>
            <a:t>Karakteristik utama adalah bahwa itu adalah media transmisi bersama</a:t>
          </a:r>
          <a:endParaRPr lang="en-US" sz="1200" kern="1200" dirty="0"/>
        </a:p>
      </dsp:txBody>
      <dsp:txXfrm>
        <a:off x="805627" y="2184"/>
        <a:ext cx="2762845" cy="1657707"/>
      </dsp:txXfrm>
    </dsp:sp>
    <dsp:sp modelId="{6E7EBF88-55F2-0E4E-90DA-D1819370D293}">
      <dsp:nvSpPr>
        <dsp:cNvPr id="0" name=""/>
        <dsp:cNvSpPr/>
      </dsp:nvSpPr>
      <dsp:spPr>
        <a:xfrm>
          <a:off x="2187050" y="1658091"/>
          <a:ext cx="3398299" cy="604854"/>
        </a:xfrm>
        <a:custGeom>
          <a:avLst/>
          <a:gdLst/>
          <a:ahLst/>
          <a:cxnLst/>
          <a:rect l="0" t="0" r="0" b="0"/>
          <a:pathLst>
            <a:path>
              <a:moveTo>
                <a:pt x="3398299" y="0"/>
              </a:moveTo>
              <a:lnTo>
                <a:pt x="3398299" y="319527"/>
              </a:lnTo>
              <a:lnTo>
                <a:pt x="0" y="319527"/>
              </a:lnTo>
              <a:lnTo>
                <a:pt x="0" y="604854"/>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3799769" y="1957341"/>
        <a:ext cx="172860" cy="6354"/>
      </dsp:txXfrm>
    </dsp:sp>
    <dsp:sp modelId="{5E43B7A7-1089-3A4F-B1C4-0B9B8381D3AD}">
      <dsp:nvSpPr>
        <dsp:cNvPr id="0" name=""/>
        <dsp:cNvSpPr/>
      </dsp:nvSpPr>
      <dsp:spPr>
        <a:xfrm>
          <a:off x="4203927" y="2184"/>
          <a:ext cx="2762845" cy="1657707"/>
        </a:xfrm>
        <a:prstGeom prst="rect">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id-ID" sz="1200" kern="1200" dirty="0" smtClean="0"/>
            <a:t>Sinyal yang ditransmisikan oleh salah satu perangkat tersedia untuk diterima oleh semua perangkat lain yang terhubung ke bus</a:t>
          </a:r>
        </a:p>
        <a:p>
          <a:pPr lvl="0" algn="ctr" defTabSz="533400">
            <a:lnSpc>
              <a:spcPct val="90000"/>
            </a:lnSpc>
            <a:spcBef>
              <a:spcPct val="0"/>
            </a:spcBef>
            <a:spcAft>
              <a:spcPct val="35000"/>
            </a:spcAft>
          </a:pPr>
          <a:r>
            <a:rPr lang="id-ID" sz="1200" kern="1200" dirty="0" smtClean="0"/>
            <a:t>Jika dua perangkat mentransmisikan selama periode waktu yang sama, sinyalnya akan tumpang tindih dan menjadi kacau</a:t>
          </a:r>
          <a:endParaRPr lang="en-US" sz="1200" kern="1200" dirty="0"/>
        </a:p>
      </dsp:txBody>
      <dsp:txXfrm>
        <a:off x="4203927" y="2184"/>
        <a:ext cx="2762845" cy="1657707"/>
      </dsp:txXfrm>
    </dsp:sp>
    <dsp:sp modelId="{51079562-9429-E64A-9F8F-15ABD7DBF7FD}">
      <dsp:nvSpPr>
        <dsp:cNvPr id="0" name=""/>
        <dsp:cNvSpPr/>
      </dsp:nvSpPr>
      <dsp:spPr>
        <a:xfrm>
          <a:off x="3566672" y="3078480"/>
          <a:ext cx="604854" cy="91440"/>
        </a:xfrm>
        <a:custGeom>
          <a:avLst/>
          <a:gdLst/>
          <a:ahLst/>
          <a:cxnLst/>
          <a:rect l="0" t="0" r="0" b="0"/>
          <a:pathLst>
            <a:path>
              <a:moveTo>
                <a:pt x="0" y="45720"/>
              </a:moveTo>
              <a:lnTo>
                <a:pt x="60485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3853213" y="3121022"/>
        <a:ext cx="31772" cy="6354"/>
      </dsp:txXfrm>
    </dsp:sp>
    <dsp:sp modelId="{9631B1BB-A22D-5A45-ABBF-FE947F511F80}">
      <dsp:nvSpPr>
        <dsp:cNvPr id="0" name=""/>
        <dsp:cNvSpPr/>
      </dsp:nvSpPr>
      <dsp:spPr>
        <a:xfrm>
          <a:off x="805627" y="2295346"/>
          <a:ext cx="2762845" cy="1657707"/>
        </a:xfrm>
        <a:prstGeom prst="rect">
          <a:avLst/>
        </a:prstGeom>
        <a:solidFill>
          <a:schemeClr val="accent3"/>
        </a:solidFill>
        <a:ln>
          <a:noFill/>
        </a:ln>
        <a:effectLst>
          <a:outerShdw blurRad="57150" dist="38100" dir="5400000" algn="ctr" rotWithShape="0">
            <a:schemeClr val="accent1">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id-ID" sz="1200" kern="1200" dirty="0" smtClean="0"/>
            <a:t>Biasanya terdiri dari beberapa jalur komunikasi</a:t>
          </a:r>
        </a:p>
        <a:p>
          <a:pPr lvl="0" algn="ctr" defTabSz="533400">
            <a:lnSpc>
              <a:spcPct val="90000"/>
            </a:lnSpc>
            <a:spcBef>
              <a:spcPct val="0"/>
            </a:spcBef>
            <a:spcAft>
              <a:spcPct val="35000"/>
            </a:spcAft>
          </a:pPr>
          <a:r>
            <a:rPr lang="id-ID" sz="1200" kern="1200" dirty="0" smtClean="0"/>
            <a:t>Setiap jalur mampu mentransmisikan sinyal yang mewakili biner 1 dan biner 0</a:t>
          </a:r>
          <a:endParaRPr lang="en-US" sz="1200" kern="1200" dirty="0"/>
        </a:p>
      </dsp:txBody>
      <dsp:txXfrm>
        <a:off x="805627" y="2295346"/>
        <a:ext cx="2762845" cy="1657707"/>
      </dsp:txXfrm>
    </dsp:sp>
    <dsp:sp modelId="{C1D27491-8205-D643-90DC-71FD8A31FE32}">
      <dsp:nvSpPr>
        <dsp:cNvPr id="0" name=""/>
        <dsp:cNvSpPr/>
      </dsp:nvSpPr>
      <dsp:spPr>
        <a:xfrm>
          <a:off x="2187050" y="3951253"/>
          <a:ext cx="3398299" cy="604854"/>
        </a:xfrm>
        <a:custGeom>
          <a:avLst/>
          <a:gdLst/>
          <a:ahLst/>
          <a:cxnLst/>
          <a:rect l="0" t="0" r="0" b="0"/>
          <a:pathLst>
            <a:path>
              <a:moveTo>
                <a:pt x="3398299" y="0"/>
              </a:moveTo>
              <a:lnTo>
                <a:pt x="3398299" y="319527"/>
              </a:lnTo>
              <a:lnTo>
                <a:pt x="0" y="319527"/>
              </a:lnTo>
              <a:lnTo>
                <a:pt x="0" y="604854"/>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3799769" y="4250503"/>
        <a:ext cx="172860" cy="6354"/>
      </dsp:txXfrm>
    </dsp:sp>
    <dsp:sp modelId="{B109764F-60F3-E749-9AE5-95B69D3F63D9}">
      <dsp:nvSpPr>
        <dsp:cNvPr id="0" name=""/>
        <dsp:cNvSpPr/>
      </dsp:nvSpPr>
      <dsp:spPr>
        <a:xfrm>
          <a:off x="4203927" y="2295346"/>
          <a:ext cx="2762845" cy="1657707"/>
        </a:xfrm>
        <a:prstGeom prst="rect">
          <a:avLst/>
        </a:prstGeom>
        <a:solidFill>
          <a:schemeClr val="accent3"/>
        </a:solidFill>
        <a:ln>
          <a:noFill/>
        </a:ln>
        <a:effectLst>
          <a:outerShdw blurRad="57150" dist="38100" dir="5400000" algn="ctr" rotWithShape="0">
            <a:schemeClr val="accent1">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id-ID" sz="1200" kern="1200" dirty="0" smtClean="0"/>
            <a:t>Sistem komputer berisi sejumlah bus berbeda yang menyediakan jalur antar komponen pada berbagai tingkat hirarki sistem komputer</a:t>
          </a:r>
          <a:endParaRPr lang="en-US" sz="1200" kern="1200" dirty="0"/>
        </a:p>
      </dsp:txBody>
      <dsp:txXfrm>
        <a:off x="4203927" y="2295346"/>
        <a:ext cx="2762845" cy="1657707"/>
      </dsp:txXfrm>
    </dsp:sp>
    <dsp:sp modelId="{71B0C6C9-D4C6-D84F-8A1A-6C057EDBC2A7}">
      <dsp:nvSpPr>
        <dsp:cNvPr id="0" name=""/>
        <dsp:cNvSpPr/>
      </dsp:nvSpPr>
      <dsp:spPr>
        <a:xfrm>
          <a:off x="3566672" y="5371641"/>
          <a:ext cx="604854" cy="91440"/>
        </a:xfrm>
        <a:custGeom>
          <a:avLst/>
          <a:gdLst/>
          <a:ahLst/>
          <a:cxnLst/>
          <a:rect l="0" t="0" r="0" b="0"/>
          <a:pathLst>
            <a:path>
              <a:moveTo>
                <a:pt x="0" y="45720"/>
              </a:moveTo>
              <a:lnTo>
                <a:pt x="60485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3853213" y="5414184"/>
        <a:ext cx="31772" cy="6354"/>
      </dsp:txXfrm>
    </dsp:sp>
    <dsp:sp modelId="{D48F7CAA-0278-8240-8FAA-FE067A5D04D9}">
      <dsp:nvSpPr>
        <dsp:cNvPr id="0" name=""/>
        <dsp:cNvSpPr/>
      </dsp:nvSpPr>
      <dsp:spPr>
        <a:xfrm>
          <a:off x="805627" y="4588508"/>
          <a:ext cx="2762845" cy="1657707"/>
        </a:xfrm>
        <a:prstGeom prst="rect">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id-ID" sz="1200" i="1" kern="1200" dirty="0" smtClean="0"/>
            <a:t>Bus sistem</a:t>
          </a:r>
        </a:p>
        <a:p>
          <a:pPr lvl="0" algn="ctr" defTabSz="533400">
            <a:lnSpc>
              <a:spcPct val="90000"/>
            </a:lnSpc>
            <a:spcBef>
              <a:spcPct val="0"/>
            </a:spcBef>
            <a:spcAft>
              <a:spcPct val="35000"/>
            </a:spcAft>
          </a:pPr>
          <a:r>
            <a:rPr lang="id-ID" sz="1200" i="1" kern="1200" dirty="0" smtClean="0"/>
            <a:t>Bus yang menghubungkan komponen komputer utama (prosesor, memori, I/O)</a:t>
          </a:r>
          <a:endParaRPr lang="en-US" sz="1200" kern="1200" dirty="0"/>
        </a:p>
      </dsp:txBody>
      <dsp:txXfrm>
        <a:off x="805627" y="4588508"/>
        <a:ext cx="2762845" cy="1657707"/>
      </dsp:txXfrm>
    </dsp:sp>
    <dsp:sp modelId="{4A9314AF-31E5-2F46-A15A-D4ED62769F9A}">
      <dsp:nvSpPr>
        <dsp:cNvPr id="0" name=""/>
        <dsp:cNvSpPr/>
      </dsp:nvSpPr>
      <dsp:spPr>
        <a:xfrm>
          <a:off x="4203927" y="4588508"/>
          <a:ext cx="2762845" cy="1657707"/>
        </a:xfrm>
        <a:prstGeom prst="rect">
          <a:avLst/>
        </a:prstGeom>
        <a:solidFill>
          <a:schemeClr val="accent4"/>
        </a:solidFill>
        <a:ln>
          <a:noFill/>
        </a:ln>
        <a:effectLst>
          <a:outerShdw blurRad="57150" dist="38100" dir="5400000" algn="ctr" rotWithShape="0">
            <a:schemeClr val="accent1">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id-ID" sz="1200" kern="1200" dirty="0" smtClean="0"/>
            <a:t>Struktur interkoneksi komputer yang paling umum didasarkan pada penggunaan satu atau lebih bus sistem</a:t>
          </a:r>
          <a:endParaRPr lang="en-GB" sz="1200" kern="1200" dirty="0"/>
        </a:p>
      </dsp:txBody>
      <dsp:txXfrm>
        <a:off x="4203927" y="4588508"/>
        <a:ext cx="2762845" cy="16577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584B08-0A1F-BA49-88AC-29D02014566B}">
      <dsp:nvSpPr>
        <dsp:cNvPr id="0" name=""/>
        <dsp:cNvSpPr/>
      </dsp:nvSpPr>
      <dsp:spPr>
        <a:xfrm>
          <a:off x="3366254" y="936366"/>
          <a:ext cx="722122" cy="91440"/>
        </a:xfrm>
        <a:custGeom>
          <a:avLst/>
          <a:gdLst/>
          <a:ahLst/>
          <a:cxnLst/>
          <a:rect l="0" t="0" r="0" b="0"/>
          <a:pathLst>
            <a:path>
              <a:moveTo>
                <a:pt x="0" y="45720"/>
              </a:moveTo>
              <a:lnTo>
                <a:pt x="722122" y="45720"/>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3708497" y="978322"/>
        <a:ext cx="37636" cy="7527"/>
      </dsp:txXfrm>
    </dsp:sp>
    <dsp:sp modelId="{FB6AD10D-0170-A941-8C38-590D121EC16D}">
      <dsp:nvSpPr>
        <dsp:cNvPr id="0" name=""/>
        <dsp:cNvSpPr/>
      </dsp:nvSpPr>
      <dsp:spPr>
        <a:xfrm>
          <a:off x="95347" y="274"/>
          <a:ext cx="3272707" cy="1963624"/>
        </a:xfrm>
        <a:prstGeom prst="rect">
          <a:avLst/>
        </a:prstGeom>
        <a:gradFill rotWithShape="0">
          <a:gsLst>
            <a:gs pos="0">
              <a:schemeClr val="accent4">
                <a:hueOff val="0"/>
                <a:satOff val="0"/>
                <a:lumOff val="0"/>
                <a:alphaOff val="0"/>
                <a:tint val="98000"/>
                <a:shade val="25000"/>
                <a:satMod val="250000"/>
              </a:schemeClr>
            </a:gs>
            <a:gs pos="68000">
              <a:schemeClr val="accent4">
                <a:hueOff val="0"/>
                <a:satOff val="0"/>
                <a:lumOff val="0"/>
                <a:alphaOff val="0"/>
                <a:tint val="86000"/>
                <a:satMod val="115000"/>
              </a:schemeClr>
            </a:gs>
            <a:gs pos="100000">
              <a:schemeClr val="accent4">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4">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id-ID" sz="1800" kern="1200" dirty="0" smtClean="0">
              <a:solidFill>
                <a:schemeClr val="tx1"/>
              </a:solidFill>
              <a:effectLst/>
            </a:rPr>
            <a:t>Alasan utama perubahan adalah kendala listrik yang dihadapi dengan peningkatan frekuensi bus sinkron lebar</a:t>
          </a:r>
          <a:endParaRPr lang="en-US" sz="1800" kern="1200" dirty="0">
            <a:solidFill>
              <a:schemeClr val="tx1"/>
            </a:solidFill>
            <a:effectLst/>
          </a:endParaRPr>
        </a:p>
      </dsp:txBody>
      <dsp:txXfrm>
        <a:off x="95347" y="274"/>
        <a:ext cx="3272707" cy="1963624"/>
      </dsp:txXfrm>
    </dsp:sp>
    <dsp:sp modelId="{7C6C8CC4-8DDC-DB4A-A864-BBAD91FF52D0}">
      <dsp:nvSpPr>
        <dsp:cNvPr id="0" name=""/>
        <dsp:cNvSpPr/>
      </dsp:nvSpPr>
      <dsp:spPr>
        <a:xfrm>
          <a:off x="1731700" y="1962098"/>
          <a:ext cx="4025430" cy="722122"/>
        </a:xfrm>
        <a:custGeom>
          <a:avLst/>
          <a:gdLst/>
          <a:ahLst/>
          <a:cxnLst/>
          <a:rect l="0" t="0" r="0" b="0"/>
          <a:pathLst>
            <a:path>
              <a:moveTo>
                <a:pt x="4025430" y="0"/>
              </a:moveTo>
              <a:lnTo>
                <a:pt x="4025430" y="378161"/>
              </a:lnTo>
              <a:lnTo>
                <a:pt x="0" y="378161"/>
              </a:lnTo>
              <a:lnTo>
                <a:pt x="0" y="722122"/>
              </a:lnTo>
            </a:path>
          </a:pathLst>
        </a:custGeom>
        <a:noFill/>
        <a:ln w="9525" cap="flat" cmpd="sng" algn="ctr">
          <a:solidFill>
            <a:schemeClr val="accent4">
              <a:hueOff val="-1759972"/>
              <a:satOff val="-18065"/>
              <a:lumOff val="755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3642035" y="2319396"/>
        <a:ext cx="204760" cy="7527"/>
      </dsp:txXfrm>
    </dsp:sp>
    <dsp:sp modelId="{C5C28F71-B6F1-6140-ABE4-F2F8EFEA2A60}">
      <dsp:nvSpPr>
        <dsp:cNvPr id="0" name=""/>
        <dsp:cNvSpPr/>
      </dsp:nvSpPr>
      <dsp:spPr>
        <a:xfrm>
          <a:off x="4120777" y="274"/>
          <a:ext cx="3272707" cy="1963624"/>
        </a:xfrm>
        <a:prstGeom prst="rect">
          <a:avLst/>
        </a:prstGeom>
        <a:gradFill rotWithShape="0">
          <a:gsLst>
            <a:gs pos="0">
              <a:schemeClr val="accent4">
                <a:hueOff val="-1173315"/>
                <a:satOff val="-12043"/>
                <a:lumOff val="5033"/>
                <a:alphaOff val="0"/>
                <a:tint val="98000"/>
                <a:shade val="25000"/>
                <a:satMod val="250000"/>
              </a:schemeClr>
            </a:gs>
            <a:gs pos="68000">
              <a:schemeClr val="accent4">
                <a:hueOff val="-1173315"/>
                <a:satOff val="-12043"/>
                <a:lumOff val="5033"/>
                <a:alphaOff val="0"/>
                <a:tint val="86000"/>
                <a:satMod val="115000"/>
              </a:schemeClr>
            </a:gs>
            <a:gs pos="100000">
              <a:schemeClr val="accent4">
                <a:hueOff val="-1173315"/>
                <a:satOff val="-12043"/>
                <a:lumOff val="5033"/>
                <a:alphaOff val="0"/>
                <a:tint val="50000"/>
                <a:satMod val="150000"/>
              </a:schemeClr>
            </a:gs>
          </a:gsLst>
          <a:path path="circle">
            <a:fillToRect l="50000" t="130000" r="50000" b="-30000"/>
          </a:path>
        </a:gradFill>
        <a:ln>
          <a:noFill/>
        </a:ln>
        <a:effectLst>
          <a:outerShdw blurRad="57150" dist="38100" dir="5400000" algn="ctr" rotWithShape="0">
            <a:schemeClr val="accent4">
              <a:hueOff val="-1173315"/>
              <a:satOff val="-12043"/>
              <a:lumOff val="5033"/>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id-ID" sz="1800" b="0" kern="1200" dirty="0" smtClean="0">
              <a:solidFill>
                <a:schemeClr val="tx1"/>
              </a:solidFill>
              <a:effectLst/>
            </a:rPr>
            <a:t>Pada kecepatan data yang semakin tinggi, semakin sulit untuk melakukan fungsi sinkronisasi dan arbitrasi secara tepat waktu</a:t>
          </a:r>
          <a:endParaRPr lang="en-US" sz="1800" b="0" kern="1200" dirty="0">
            <a:solidFill>
              <a:schemeClr val="tx1"/>
            </a:solidFill>
            <a:effectLst/>
          </a:endParaRPr>
        </a:p>
      </dsp:txBody>
      <dsp:txXfrm>
        <a:off x="4120777" y="274"/>
        <a:ext cx="3272707" cy="1963624"/>
      </dsp:txXfrm>
    </dsp:sp>
    <dsp:sp modelId="{CF1B19A3-10CB-BC46-BEE6-87DE4C2D918F}">
      <dsp:nvSpPr>
        <dsp:cNvPr id="0" name=""/>
        <dsp:cNvSpPr/>
      </dsp:nvSpPr>
      <dsp:spPr>
        <a:xfrm>
          <a:off x="3366254" y="3652713"/>
          <a:ext cx="722122" cy="91440"/>
        </a:xfrm>
        <a:custGeom>
          <a:avLst/>
          <a:gdLst/>
          <a:ahLst/>
          <a:cxnLst/>
          <a:rect l="0" t="0" r="0" b="0"/>
          <a:pathLst>
            <a:path>
              <a:moveTo>
                <a:pt x="0" y="45720"/>
              </a:moveTo>
              <a:lnTo>
                <a:pt x="722122" y="45720"/>
              </a:lnTo>
            </a:path>
          </a:pathLst>
        </a:custGeom>
        <a:noFill/>
        <a:ln w="9525" cap="flat" cmpd="sng" algn="ctr">
          <a:solidFill>
            <a:schemeClr val="accent4">
              <a:hueOff val="-3519944"/>
              <a:satOff val="-36129"/>
              <a:lumOff val="1509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3708497" y="3694669"/>
        <a:ext cx="37636" cy="7527"/>
      </dsp:txXfrm>
    </dsp:sp>
    <dsp:sp modelId="{21465F50-952A-4B49-80A1-8A7E476A9ABC}">
      <dsp:nvSpPr>
        <dsp:cNvPr id="0" name=""/>
        <dsp:cNvSpPr/>
      </dsp:nvSpPr>
      <dsp:spPr>
        <a:xfrm>
          <a:off x="95347" y="2716621"/>
          <a:ext cx="3272707" cy="1963624"/>
        </a:xfrm>
        <a:prstGeom prst="rect">
          <a:avLst/>
        </a:prstGeom>
        <a:gradFill rotWithShape="0">
          <a:gsLst>
            <a:gs pos="0">
              <a:schemeClr val="accent4">
                <a:hueOff val="-2346630"/>
                <a:satOff val="-24086"/>
                <a:lumOff val="10066"/>
                <a:alphaOff val="0"/>
                <a:tint val="98000"/>
                <a:shade val="25000"/>
                <a:satMod val="250000"/>
              </a:schemeClr>
            </a:gs>
            <a:gs pos="68000">
              <a:schemeClr val="accent4">
                <a:hueOff val="-2346630"/>
                <a:satOff val="-24086"/>
                <a:lumOff val="10066"/>
                <a:alphaOff val="0"/>
                <a:tint val="86000"/>
                <a:satMod val="115000"/>
              </a:schemeClr>
            </a:gs>
            <a:gs pos="100000">
              <a:schemeClr val="accent4">
                <a:hueOff val="-2346630"/>
                <a:satOff val="-24086"/>
                <a:lumOff val="10066"/>
                <a:alphaOff val="0"/>
                <a:tint val="50000"/>
                <a:satMod val="150000"/>
              </a:schemeClr>
            </a:gs>
          </a:gsLst>
          <a:path path="circle">
            <a:fillToRect l="50000" t="130000" r="50000" b="-30000"/>
          </a:path>
        </a:gradFill>
        <a:ln>
          <a:noFill/>
        </a:ln>
        <a:effectLst>
          <a:outerShdw blurRad="57150" dist="38100" dir="5400000" algn="ctr" rotWithShape="0">
            <a:schemeClr val="accent4">
              <a:hueOff val="-2346630"/>
              <a:satOff val="-24086"/>
              <a:lumOff val="10066"/>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id-ID" sz="1800" kern="1200" dirty="0" smtClean="0">
              <a:solidFill>
                <a:schemeClr val="tx1"/>
              </a:solidFill>
              <a:effectLst/>
            </a:rPr>
            <a:t>Bus bersama konvensional pada chip yang sama memperbesar kesulitan dalam meningkatkan kecepatan data bus dan mengurangi latensi bus untuk mengikuti prosesor</a:t>
          </a:r>
          <a:endParaRPr lang="en-US" sz="1800" kern="1200" dirty="0">
            <a:solidFill>
              <a:schemeClr val="tx1"/>
            </a:solidFill>
            <a:effectLst/>
          </a:endParaRPr>
        </a:p>
      </dsp:txBody>
      <dsp:txXfrm>
        <a:off x="95347" y="2716621"/>
        <a:ext cx="3272707" cy="1963624"/>
      </dsp:txXfrm>
    </dsp:sp>
    <dsp:sp modelId="{3448E9C8-F176-0341-AC42-1CEFBB051AEF}">
      <dsp:nvSpPr>
        <dsp:cNvPr id="0" name=""/>
        <dsp:cNvSpPr/>
      </dsp:nvSpPr>
      <dsp:spPr>
        <a:xfrm>
          <a:off x="4120777" y="2716621"/>
          <a:ext cx="3272707" cy="1963624"/>
        </a:xfrm>
        <a:prstGeom prst="rect">
          <a:avLst/>
        </a:prstGeom>
        <a:gradFill rotWithShape="0">
          <a:gsLst>
            <a:gs pos="0">
              <a:schemeClr val="accent4">
                <a:hueOff val="-3519944"/>
                <a:satOff val="-36129"/>
                <a:lumOff val="15099"/>
                <a:alphaOff val="0"/>
                <a:tint val="98000"/>
                <a:shade val="25000"/>
                <a:satMod val="250000"/>
              </a:schemeClr>
            </a:gs>
            <a:gs pos="68000">
              <a:schemeClr val="accent4">
                <a:hueOff val="-3519944"/>
                <a:satOff val="-36129"/>
                <a:lumOff val="15099"/>
                <a:alphaOff val="0"/>
                <a:tint val="86000"/>
                <a:satMod val="115000"/>
              </a:schemeClr>
            </a:gs>
            <a:gs pos="100000">
              <a:schemeClr val="accent4">
                <a:hueOff val="-3519944"/>
                <a:satOff val="-36129"/>
                <a:lumOff val="15099"/>
                <a:alphaOff val="0"/>
                <a:tint val="50000"/>
                <a:satMod val="150000"/>
              </a:schemeClr>
            </a:gs>
          </a:gsLst>
          <a:path path="circle">
            <a:fillToRect l="50000" t="130000" r="50000" b="-30000"/>
          </a:path>
        </a:gradFill>
        <a:ln>
          <a:noFill/>
        </a:ln>
        <a:effectLst>
          <a:outerShdw blurRad="57150" dist="38100" dir="5400000" algn="ctr" rotWithShape="0">
            <a:schemeClr val="accent4">
              <a:hueOff val="-3519944"/>
              <a:satOff val="-36129"/>
              <a:lumOff val="15099"/>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id-ID" sz="1800" kern="1200" dirty="0" smtClean="0">
              <a:solidFill>
                <a:schemeClr val="tx1"/>
              </a:solidFill>
              <a:effectLst/>
            </a:rPr>
            <a:t>Memiliki latensi lebih rendah, laju data lebih tinggi, dan skalabilitas lebih baik</a:t>
          </a:r>
          <a:endParaRPr lang="en-US" sz="1800" kern="1200" dirty="0">
            <a:solidFill>
              <a:schemeClr val="tx1"/>
            </a:solidFill>
            <a:effectLst/>
          </a:endParaRPr>
        </a:p>
      </dsp:txBody>
      <dsp:txXfrm>
        <a:off x="4120777" y="2716621"/>
        <a:ext cx="3272707" cy="1963624"/>
      </dsp:txXfrm>
    </dsp:sp>
  </dsp:spTree>
</dsp:drawing>
</file>

<file path=ppt/diagrams/layout1.xml><?xml version="1.0" encoding="utf-8"?>
<dgm:layoutDef xmlns:dgm="http://schemas.openxmlformats.org/drawingml/2006/diagram" xmlns:a="http://schemas.openxmlformats.org/drawingml/2006/main" uniqueId="urn:microsoft.com/office/officeart/2005/8/layout/cycle4#2">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479292-CC7D-4B33-813C-F345C9932CEC}" type="datetimeFigureOut">
              <a:rPr lang="id-ID" smtClean="0"/>
              <a:t>22/03/2023</a:t>
            </a:fld>
            <a:endParaRPr lang="id-ID"/>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1F548-FB57-445E-B598-7F2221FB1E54}" type="slidenum">
              <a:rPr lang="id-ID" smtClean="0"/>
              <a:t>‹#›</a:t>
            </a:fld>
            <a:endParaRPr lang="id-ID"/>
          </a:p>
        </p:txBody>
      </p:sp>
    </p:spTree>
    <p:extLst>
      <p:ext uri="{BB962C8B-B14F-4D97-AF65-F5344CB8AC3E}">
        <p14:creationId xmlns:p14="http://schemas.microsoft.com/office/powerpoint/2010/main" val="3692424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C283E32F-E570-C641-BE18-949DE9377421}" type="slidenum">
              <a:rPr lang="en-US"/>
              <a:pPr algn="l" rtl="0"/>
              <a:t>6</a:t>
            </a:fld>
            <a:endParaRPr lang="en-US" dirty="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pPr algn="l" rtl="0"/>
            <a:r>
              <a:rPr kumimoji="1" lang="en-US" sz="1200" kern="1200" baseline="0" dirty="0" smtClean="0">
                <a:solidFill>
                  <a:schemeClr val="tx1"/>
                </a:solidFill>
                <a:latin typeface="Times New Roman" pitchFamily="33" charset="0"/>
                <a:ea typeface="+mn-ea"/>
                <a:cs typeface="+mn-cs"/>
              </a:rPr>
              <a:t>Gambar 3.2 mengilustrasikan komponen tingkat atas ini dan menunjukkan interaksinya</a:t>
            </a:r>
          </a:p>
          <a:p>
            <a:pPr algn="l" rtl="0"/>
            <a:r>
              <a:rPr kumimoji="1" lang="en-US" sz="1200" kern="1200" baseline="0" dirty="0" smtClean="0">
                <a:solidFill>
                  <a:schemeClr val="tx1"/>
                </a:solidFill>
                <a:latin typeface="Times New Roman" pitchFamily="33" charset="0"/>
                <a:ea typeface="+mn-ea"/>
                <a:cs typeface="+mn-cs"/>
              </a:rPr>
              <a:t>diantara mereka.</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Modul memori terdiri dari sekumpulan lokasi, yang ditentukan secara berurutan</a:t>
            </a:r>
          </a:p>
          <a:p>
            <a:pPr algn="l" rtl="0"/>
            <a:r>
              <a:rPr kumimoji="1" lang="en-US" sz="1200" kern="1200" baseline="0" dirty="0" smtClean="0">
                <a:solidFill>
                  <a:schemeClr val="tx1"/>
                </a:solidFill>
                <a:latin typeface="Times New Roman" pitchFamily="33" charset="0"/>
                <a:ea typeface="+mn-ea"/>
                <a:cs typeface="+mn-cs"/>
              </a:rPr>
              <a:t>alamat bernomor. Setiap lokasi berisi bilangan biner yang dapat diinterpretasikan</a:t>
            </a:r>
          </a:p>
          <a:p>
            <a:pPr algn="l" rtl="0"/>
            <a:r>
              <a:rPr kumimoji="1" lang="en-US" sz="1200" kern="1200" baseline="0" dirty="0" smtClean="0">
                <a:solidFill>
                  <a:schemeClr val="tx1"/>
                </a:solidFill>
                <a:latin typeface="Times New Roman" pitchFamily="33" charset="0"/>
                <a:ea typeface="+mn-ea"/>
                <a:cs typeface="+mn-cs"/>
              </a:rPr>
              <a:t>sebagai instruksi atau data. Modul I/O mentransfer data dari perangkat eksternal</a:t>
            </a:r>
          </a:p>
          <a:p>
            <a:pPr algn="l" rtl="0"/>
            <a:r>
              <a:rPr kumimoji="1" lang="en-US" sz="1200" kern="1200" baseline="0" dirty="0" smtClean="0">
                <a:solidFill>
                  <a:schemeClr val="tx1"/>
                </a:solidFill>
                <a:latin typeface="Times New Roman" pitchFamily="33" charset="0"/>
                <a:ea typeface="+mn-ea"/>
                <a:cs typeface="+mn-cs"/>
              </a:rPr>
              <a:t>ke CPU dan memori, dan sebaliknya. Ini berisi buffer internal untuk sementara</a:t>
            </a:r>
          </a:p>
          <a:p>
            <a:pPr algn="l" rtl="0"/>
            <a:r>
              <a:rPr kumimoji="1" lang="en-US" sz="1200" kern="1200" baseline="0" dirty="0" smtClean="0">
                <a:solidFill>
                  <a:schemeClr val="tx1"/>
                </a:solidFill>
                <a:latin typeface="Times New Roman" pitchFamily="33" charset="0"/>
                <a:ea typeface="+mn-ea"/>
                <a:cs typeface="+mn-cs"/>
              </a:rPr>
              <a:t>memegang data ini sampai mereka dapat dikirim.</a:t>
            </a:r>
            <a:endParaRPr lang="en-GB" dirty="0"/>
          </a:p>
        </p:txBody>
      </p:sp>
      <p:sp>
        <p:nvSpPr>
          <p:cNvPr id="2" name="Footer Placeholder 1"/>
          <p:cNvSpPr>
            <a:spLocks noGrp="1"/>
          </p:cNvSpPr>
          <p:nvPr>
            <p:ph type="ftr" sz="quarter" idx="10"/>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1695455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938D44FE-DACA-4D42-8C03-AE892A80BD0A}" type="slidenum">
              <a:rPr lang="en-US"/>
              <a:pPr algn="l" rtl="0"/>
              <a:t>15</a:t>
            </a:fld>
            <a:endParaRPr lang="en-US" dirty="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pPr algn="l" rtl="0"/>
            <a:r>
              <a:rPr kumimoji="1" lang="en-US" sz="1200" kern="1200" baseline="0" dirty="0" smtClean="0">
                <a:solidFill>
                  <a:schemeClr val="tx1"/>
                </a:solidFill>
                <a:latin typeface="Times New Roman" pitchFamily="33" charset="0"/>
                <a:ea typeface="+mn-ea"/>
                <a:cs typeface="+mn-cs"/>
              </a:rPr>
              <a:t>Daftar sebelumnya mendefinisikan data yang akan dipertukarkan. Interkoneksi</a:t>
            </a:r>
          </a:p>
          <a:p>
            <a:pPr algn="l" rtl="0"/>
            <a:r>
              <a:rPr kumimoji="1" lang="en-US" sz="1200" kern="1200" baseline="0" dirty="0" smtClean="0">
                <a:solidFill>
                  <a:schemeClr val="tx1"/>
                </a:solidFill>
                <a:latin typeface="Times New Roman" pitchFamily="33" charset="0"/>
                <a:ea typeface="+mn-ea"/>
                <a:cs typeface="+mn-cs"/>
              </a:rPr>
              <a:t>struktur harus mendukung jenis transfer berikut:</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Memori ke prosesor:</a:t>
            </a:r>
            <a:r>
              <a:rPr kumimoji="1" lang="en-US" sz="1200" b="0" kern="1200" baseline="0" dirty="0" smtClean="0">
                <a:solidFill>
                  <a:schemeClr val="tx1"/>
                </a:solidFill>
                <a:latin typeface="Times New Roman" pitchFamily="33" charset="0"/>
                <a:ea typeface="+mn-ea"/>
                <a:cs typeface="+mn-cs"/>
              </a:rPr>
              <a:t>Prosesor membaca instruksi atau unit data</a:t>
            </a:r>
          </a:p>
          <a:p>
            <a:pPr algn="l" rtl="0"/>
            <a:r>
              <a:rPr kumimoji="1" lang="en-US" sz="1200" kern="1200" baseline="0" dirty="0" smtClean="0">
                <a:solidFill>
                  <a:schemeClr val="tx1"/>
                </a:solidFill>
                <a:latin typeface="Times New Roman" pitchFamily="33" charset="0"/>
                <a:ea typeface="+mn-ea"/>
                <a:cs typeface="+mn-cs"/>
              </a:rPr>
              <a:t>dari ingatan.</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Prosesor ke memori:</a:t>
            </a:r>
            <a:r>
              <a:rPr kumimoji="1" lang="en-US" sz="1200" b="0" kern="1200" baseline="0" dirty="0" smtClean="0">
                <a:solidFill>
                  <a:schemeClr val="tx1"/>
                </a:solidFill>
                <a:latin typeface="Times New Roman" pitchFamily="33" charset="0"/>
                <a:ea typeface="+mn-ea"/>
                <a:cs typeface="+mn-cs"/>
              </a:rPr>
              <a:t>Prosesor menulis satu unit data ke memori.</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I/O ke prosesor:</a:t>
            </a:r>
            <a:r>
              <a:rPr kumimoji="1" lang="en-US" sz="1200" b="0" kern="1200" baseline="0" dirty="0" smtClean="0">
                <a:solidFill>
                  <a:schemeClr val="tx1"/>
                </a:solidFill>
                <a:latin typeface="Times New Roman" pitchFamily="33" charset="0"/>
                <a:ea typeface="+mn-ea"/>
                <a:cs typeface="+mn-cs"/>
              </a:rPr>
              <a:t>Prosesor membaca data dari perangkat I/O melalui I/O</a:t>
            </a:r>
          </a:p>
          <a:p>
            <a:pPr algn="l" rtl="0"/>
            <a:r>
              <a:rPr kumimoji="1" lang="en-US" sz="1200" b="0" kern="1200" baseline="0" dirty="0" smtClean="0">
                <a:solidFill>
                  <a:schemeClr val="tx1"/>
                </a:solidFill>
                <a:latin typeface="Times New Roman" pitchFamily="33" charset="0"/>
                <a:ea typeface="+mn-ea"/>
                <a:cs typeface="+mn-cs"/>
              </a:rPr>
              <a:t>modul.</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Prosesor ke I/O:</a:t>
            </a:r>
            <a:r>
              <a:rPr kumimoji="1" lang="en-US" sz="1200" b="0" kern="1200" baseline="0" dirty="0" smtClean="0">
                <a:solidFill>
                  <a:schemeClr val="tx1"/>
                </a:solidFill>
                <a:latin typeface="Times New Roman" pitchFamily="33" charset="0"/>
                <a:ea typeface="+mn-ea"/>
                <a:cs typeface="+mn-cs"/>
              </a:rPr>
              <a:t>Prosesor mengirimkan data ke perangkat I/O.</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I/O ke atau dari memori:</a:t>
            </a:r>
            <a:r>
              <a:rPr kumimoji="1" lang="en-US" sz="1200" b="0" kern="1200" baseline="0" dirty="0" smtClean="0">
                <a:solidFill>
                  <a:schemeClr val="tx1"/>
                </a:solidFill>
                <a:latin typeface="Times New Roman" pitchFamily="33" charset="0"/>
                <a:ea typeface="+mn-ea"/>
                <a:cs typeface="+mn-cs"/>
              </a:rPr>
              <a:t>Untuk dua kasus ini, modul I/O diperbolehkan untuk bertukar</a:t>
            </a:r>
          </a:p>
          <a:p>
            <a:pPr algn="l" rtl="0"/>
            <a:r>
              <a:rPr kumimoji="1" lang="en-US" sz="1200" kern="1200" baseline="0" dirty="0" smtClean="0">
                <a:solidFill>
                  <a:schemeClr val="tx1"/>
                </a:solidFill>
                <a:latin typeface="Times New Roman" pitchFamily="33" charset="0"/>
                <a:ea typeface="+mn-ea"/>
                <a:cs typeface="+mn-cs"/>
              </a:rPr>
              <a:t>data langsung dengan memori, tanpa melalui prosesor, menggunakan</a:t>
            </a:r>
          </a:p>
          <a:p>
            <a:pPr algn="l" rtl="0"/>
            <a:r>
              <a:rPr kumimoji="1" lang="en-US" sz="1200" kern="1200" baseline="0" dirty="0" smtClean="0">
                <a:solidFill>
                  <a:schemeClr val="tx1"/>
                </a:solidFill>
                <a:latin typeface="Times New Roman" pitchFamily="33" charset="0"/>
                <a:ea typeface="+mn-ea"/>
                <a:cs typeface="+mn-cs"/>
              </a:rPr>
              <a:t>akses memori langsung.</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Selama bertahun-tahun, sejumlah struktur interkoneksi telah dicoba. Oleh</a:t>
            </a:r>
          </a:p>
          <a:p>
            <a:pPr algn="l" rtl="0"/>
            <a:r>
              <a:rPr kumimoji="1" lang="en-US" sz="1200" kern="1200" baseline="0" dirty="0" smtClean="0">
                <a:solidFill>
                  <a:schemeClr val="tx1"/>
                </a:solidFill>
                <a:latin typeface="Times New Roman" pitchFamily="33" charset="0"/>
                <a:ea typeface="+mn-ea"/>
                <a:cs typeface="+mn-cs"/>
              </a:rPr>
              <a:t>yang paling umum adalah (1) bus dan berbagai struktur multi-bus, dan (2)</a:t>
            </a:r>
          </a:p>
          <a:p>
            <a:pPr algn="l" rtl="0"/>
            <a:r>
              <a:rPr kumimoji="1" lang="en-US" sz="1200" kern="1200" baseline="0" dirty="0" smtClean="0">
                <a:solidFill>
                  <a:schemeClr val="tx1"/>
                </a:solidFill>
                <a:latin typeface="Times New Roman" pitchFamily="33" charset="0"/>
                <a:ea typeface="+mn-ea"/>
                <a:cs typeface="+mn-cs"/>
              </a:rPr>
              <a:t>struktur interkoneksi point-to-point dengan paket transfer data. Kami mengabdikan</a:t>
            </a:r>
          </a:p>
          <a:p>
            <a:pPr algn="l" rtl="0"/>
            <a:r>
              <a:rPr kumimoji="1" lang="en-US" sz="1200" kern="1200" baseline="0" dirty="0" smtClean="0">
                <a:solidFill>
                  <a:schemeClr val="tx1"/>
                </a:solidFill>
                <a:latin typeface="Times New Roman" pitchFamily="33" charset="0"/>
                <a:ea typeface="+mn-ea"/>
                <a:cs typeface="+mn-cs"/>
              </a:rPr>
              <a:t>sisa bab ini untuk diskusi tentang struktur ini.</a:t>
            </a:r>
            <a:endParaRPr lang="en-GB" dirty="0"/>
          </a:p>
        </p:txBody>
      </p:sp>
      <p:sp>
        <p:nvSpPr>
          <p:cNvPr id="2" name="Footer Placeholder 1"/>
          <p:cNvSpPr>
            <a:spLocks noGrp="1"/>
          </p:cNvSpPr>
          <p:nvPr>
            <p:ph type="ftr" sz="quarter" idx="10"/>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203646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45B16D75-E218-A14B-B9E2-6CD651DC94F8}" type="slidenum">
              <a:rPr lang="en-US"/>
              <a:pPr algn="l" rtl="0"/>
              <a:t>16</a:t>
            </a:fld>
            <a:endParaRPr lang="en-US" dirty="0"/>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pPr algn="l" rtl="0"/>
            <a:r>
              <a:rPr kumimoji="1" lang="en-US" sz="1200" b="0" i="0" u="none" strike="noStrike" kern="1200" baseline="0" dirty="0" smtClean="0">
                <a:solidFill>
                  <a:schemeClr val="tx1"/>
                </a:solidFill>
                <a:latin typeface="Times New Roman" pitchFamily="33" charset="0"/>
                <a:ea typeface="+mn-ea"/>
                <a:cs typeface="+mn-cs"/>
              </a:rPr>
              <a:t>Bus merupakan sarana interkoneksi komponen sistem komputer yang dominan</a:t>
            </a:r>
          </a:p>
          <a:p>
            <a:pPr algn="l" rtl="0"/>
            <a:r>
              <a:rPr kumimoji="1" lang="en-US" sz="1200" b="0" i="0" u="none" strike="noStrike" kern="1200" baseline="0" dirty="0" smtClean="0">
                <a:solidFill>
                  <a:schemeClr val="tx1"/>
                </a:solidFill>
                <a:latin typeface="Times New Roman" pitchFamily="33" charset="0"/>
                <a:ea typeface="+mn-ea"/>
                <a:cs typeface="+mn-cs"/>
              </a:rPr>
              <a:t>selama beberapa dekade. Untuk komputer tujuan umum, secara bertahap digantikan oleh berbagai</a:t>
            </a:r>
          </a:p>
          <a:p>
            <a:pPr algn="l" rtl="0"/>
            <a:r>
              <a:rPr kumimoji="1" lang="en-US" sz="1200" b="0" i="0" u="none" strike="noStrike" kern="1200" baseline="0" dirty="0" smtClean="0">
                <a:solidFill>
                  <a:schemeClr val="tx1"/>
                </a:solidFill>
                <a:latin typeface="Times New Roman" pitchFamily="33" charset="0"/>
                <a:ea typeface="+mn-ea"/>
                <a:cs typeface="+mn-cs"/>
              </a:rPr>
              <a:t>struktur interkoneksi point-to-point, yang sekarang mendominasi sistem komputer</a:t>
            </a:r>
          </a:p>
          <a:p>
            <a:pPr algn="l" rtl="0"/>
            <a:r>
              <a:rPr kumimoji="1" lang="en-US" sz="1200" b="0" i="0" u="none" strike="noStrike" kern="1200" baseline="0" dirty="0" smtClean="0">
                <a:solidFill>
                  <a:schemeClr val="tx1"/>
                </a:solidFill>
                <a:latin typeface="Times New Roman" pitchFamily="33" charset="0"/>
                <a:ea typeface="+mn-ea"/>
                <a:cs typeface="+mn-cs"/>
              </a:rPr>
              <a:t>desain. Namun, struktur bus masih umum digunakan untuk sistem tertanam, khususnya</a:t>
            </a:r>
          </a:p>
          <a:p>
            <a:pPr algn="l" rtl="0"/>
            <a:r>
              <a:rPr kumimoji="1" lang="en-US" sz="1200" b="0" i="0" u="none" strike="noStrike" kern="1200" baseline="0" dirty="0" smtClean="0">
                <a:solidFill>
                  <a:schemeClr val="tx1"/>
                </a:solidFill>
                <a:latin typeface="Times New Roman" pitchFamily="33" charset="0"/>
                <a:ea typeface="+mn-ea"/>
                <a:cs typeface="+mn-cs"/>
              </a:rPr>
              <a:t>mikrokontroler. Pada bagian ini, kami memberikan gambaran singkat tentang struktur bus.</a:t>
            </a:r>
          </a:p>
          <a:p>
            <a:pPr algn="l" rtl="0"/>
            <a:r>
              <a:rPr kumimoji="1" lang="en-US" sz="1200" b="0" i="0" u="none" strike="noStrike" kern="1200" baseline="0" dirty="0" smtClean="0">
                <a:solidFill>
                  <a:schemeClr val="tx1"/>
                </a:solidFill>
                <a:latin typeface="Times New Roman" pitchFamily="33" charset="0"/>
                <a:ea typeface="+mn-ea"/>
                <a:cs typeface="+mn-cs"/>
              </a:rPr>
              <a:t>Lampiran C memberikan rincian lebih lanjut.</a:t>
            </a:r>
            <a:endParaRPr kumimoji="1" lang="en-US" sz="1200" kern="1200" baseline="0" dirty="0" smtClean="0">
              <a:solidFill>
                <a:schemeClr val="tx1"/>
              </a:solidFill>
              <a:latin typeface="Times New Roman" pitchFamily="33" charset="0"/>
              <a:ea typeface="+mn-ea"/>
              <a:cs typeface="+mn-cs"/>
            </a:endParaRP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Bus adalah jalur komunikasi yang menghubungkan dua perangkat atau lebih. Karakteristik kunci</a:t>
            </a:r>
          </a:p>
          <a:p>
            <a:pPr algn="l" rtl="0"/>
            <a:r>
              <a:rPr kumimoji="1" lang="en-US" sz="1200" kern="1200" baseline="0" dirty="0" smtClean="0">
                <a:solidFill>
                  <a:schemeClr val="tx1"/>
                </a:solidFill>
                <a:latin typeface="Times New Roman" pitchFamily="33" charset="0"/>
                <a:ea typeface="+mn-ea"/>
                <a:cs typeface="+mn-cs"/>
              </a:rPr>
              <a:t>dari bus adalah bahwa itu adalah media transmisi bersama. Beberapa perangkat terhubung</a:t>
            </a:r>
          </a:p>
          <a:p>
            <a:pPr algn="l" rtl="0"/>
            <a:r>
              <a:rPr kumimoji="1" lang="en-US" sz="1200" kern="1200" baseline="0" dirty="0" smtClean="0">
                <a:solidFill>
                  <a:schemeClr val="tx1"/>
                </a:solidFill>
                <a:latin typeface="Times New Roman" pitchFamily="33" charset="0"/>
                <a:ea typeface="+mn-ea"/>
                <a:cs typeface="+mn-cs"/>
              </a:rPr>
              <a:t>ke bus, dan sinyal yang dikirimkan oleh salah satu perangkat tersedia untuk diterima oleh</a:t>
            </a:r>
          </a:p>
          <a:p>
            <a:pPr algn="l" rtl="0"/>
            <a:r>
              <a:rPr kumimoji="1" lang="en-US" sz="1200" kern="1200" baseline="0" dirty="0" smtClean="0">
                <a:solidFill>
                  <a:schemeClr val="tx1"/>
                </a:solidFill>
                <a:latin typeface="Times New Roman" pitchFamily="33" charset="0"/>
                <a:ea typeface="+mn-ea"/>
                <a:cs typeface="+mn-cs"/>
              </a:rPr>
              <a:t>semua perangkat lain yang terpasang pada bus. Jika dua perangkat mengirimkan selama waktu yang sama</a:t>
            </a:r>
          </a:p>
          <a:p>
            <a:pPr algn="l" rtl="0"/>
            <a:r>
              <a:rPr kumimoji="1" lang="en-US" sz="1200" kern="1200" baseline="0" dirty="0" smtClean="0">
                <a:solidFill>
                  <a:schemeClr val="tx1"/>
                </a:solidFill>
                <a:latin typeface="Times New Roman" pitchFamily="33" charset="0"/>
                <a:ea typeface="+mn-ea"/>
                <a:cs typeface="+mn-cs"/>
              </a:rPr>
              <a:t>periode, sinyal mereka akan tumpang tindih dan menjadi kacau. Jadi, hanya satu perangkat di a</a:t>
            </a:r>
          </a:p>
          <a:p>
            <a:pPr algn="l" rtl="0"/>
            <a:r>
              <a:rPr kumimoji="1" lang="en-US" sz="1200" kern="1200" baseline="0" dirty="0" smtClean="0">
                <a:solidFill>
                  <a:schemeClr val="tx1"/>
                </a:solidFill>
                <a:latin typeface="Times New Roman" pitchFamily="33" charset="0"/>
                <a:ea typeface="+mn-ea"/>
                <a:cs typeface="+mn-cs"/>
              </a:rPr>
              <a:t>waktu dapat berhasil mengirimkan.</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Biasanya, bus terdiri dari beberapa jalur komunikasi, atau jalur. Setiap</a:t>
            </a:r>
          </a:p>
          <a:p>
            <a:pPr algn="l" rtl="0"/>
            <a:r>
              <a:rPr kumimoji="1" lang="en-US" sz="1200" kern="1200" baseline="0" dirty="0" smtClean="0">
                <a:solidFill>
                  <a:schemeClr val="tx1"/>
                </a:solidFill>
                <a:latin typeface="Times New Roman" pitchFamily="33" charset="0"/>
                <a:ea typeface="+mn-ea"/>
                <a:cs typeface="+mn-cs"/>
              </a:rPr>
              <a:t>line mampu mentransmisikan sinyal yang mewakili biner 1 dan biner 0. Seiring waktu,</a:t>
            </a:r>
          </a:p>
          <a:p>
            <a:pPr algn="l" rtl="0"/>
            <a:r>
              <a:rPr kumimoji="1" lang="en-US" sz="1200" kern="1200" baseline="0" dirty="0" smtClean="0">
                <a:solidFill>
                  <a:schemeClr val="tx1"/>
                </a:solidFill>
                <a:latin typeface="Times New Roman" pitchFamily="33" charset="0"/>
                <a:ea typeface="+mn-ea"/>
                <a:cs typeface="+mn-cs"/>
              </a:rPr>
              <a:t>urutan digit biner dapat ditransmisikan melalui satu baris. Diambil bersama-sama,</a:t>
            </a:r>
          </a:p>
          <a:p>
            <a:pPr algn="l" rtl="0"/>
            <a:r>
              <a:rPr kumimoji="1" lang="en-US" sz="1200" kern="1200" baseline="0" dirty="0" smtClean="0">
                <a:solidFill>
                  <a:schemeClr val="tx1"/>
                </a:solidFill>
                <a:latin typeface="Times New Roman" pitchFamily="33" charset="0"/>
                <a:ea typeface="+mn-ea"/>
                <a:cs typeface="+mn-cs"/>
              </a:rPr>
              <a:t>beberapa jalur bus dapat digunakan untuk mengirimkan digit biner secara bersamaan (paralel).</a:t>
            </a:r>
          </a:p>
          <a:p>
            <a:pPr algn="l" rtl="0"/>
            <a:r>
              <a:rPr kumimoji="1" lang="en-US" sz="1200" kern="1200" baseline="0" dirty="0" smtClean="0">
                <a:solidFill>
                  <a:schemeClr val="tx1"/>
                </a:solidFill>
                <a:latin typeface="Times New Roman" pitchFamily="33" charset="0"/>
                <a:ea typeface="+mn-ea"/>
                <a:cs typeface="+mn-cs"/>
              </a:rPr>
              <a:t>Misalnya, unit data 8-bit dapat ditransmisikan melalui delapan jalur bus.</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Sistem komputer berisi sejumlah bus berbeda yang menyediakan jalur</a:t>
            </a:r>
          </a:p>
          <a:p>
            <a:pPr algn="l" rtl="0"/>
            <a:r>
              <a:rPr kumimoji="1" lang="en-US" sz="1200" kern="1200" baseline="0" dirty="0" smtClean="0">
                <a:solidFill>
                  <a:schemeClr val="tx1"/>
                </a:solidFill>
                <a:latin typeface="Times New Roman" pitchFamily="33" charset="0"/>
                <a:ea typeface="+mn-ea"/>
                <a:cs typeface="+mn-cs"/>
              </a:rPr>
              <a:t>antara komponen pada berbagai tingkat hirarki sistem komputer. Bis itu</a:t>
            </a:r>
          </a:p>
          <a:p>
            <a:pPr algn="l" rtl="0"/>
            <a:r>
              <a:rPr kumimoji="1" lang="en-US" sz="1200" kern="1200" baseline="0" dirty="0" smtClean="0">
                <a:solidFill>
                  <a:schemeClr val="tx1"/>
                </a:solidFill>
                <a:latin typeface="Times New Roman" pitchFamily="33" charset="0"/>
                <a:ea typeface="+mn-ea"/>
                <a:cs typeface="+mn-cs"/>
              </a:rPr>
              <a:t>menghubungkan komponen komputer utama (prosesor, memori, I/O) disebut a</a:t>
            </a:r>
            <a:r>
              <a:rPr kumimoji="1" lang="en-US" sz="1200" b="1" kern="1200" baseline="0" dirty="0" smtClean="0">
                <a:solidFill>
                  <a:schemeClr val="tx1"/>
                </a:solidFill>
                <a:latin typeface="Times New Roman" pitchFamily="33" charset="0"/>
                <a:ea typeface="+mn-ea"/>
                <a:cs typeface="+mn-cs"/>
              </a:rPr>
              <a:t>sistem</a:t>
            </a:r>
          </a:p>
          <a:p>
            <a:pPr algn="l" rtl="0"/>
            <a:r>
              <a:rPr kumimoji="1" lang="en-US" sz="1200" b="1" kern="1200" baseline="0" dirty="0" smtClean="0">
                <a:solidFill>
                  <a:schemeClr val="tx1"/>
                </a:solidFill>
                <a:latin typeface="Times New Roman" pitchFamily="33" charset="0"/>
                <a:ea typeface="+mn-ea"/>
                <a:cs typeface="+mn-cs"/>
              </a:rPr>
              <a:t>bis.</a:t>
            </a:r>
            <a:r>
              <a:rPr kumimoji="1" lang="en-US" sz="1200" b="0" kern="1200" baseline="0" dirty="0" smtClean="0">
                <a:solidFill>
                  <a:schemeClr val="tx1"/>
                </a:solidFill>
                <a:latin typeface="Times New Roman" pitchFamily="33" charset="0"/>
                <a:ea typeface="+mn-ea"/>
                <a:cs typeface="+mn-cs"/>
              </a:rPr>
              <a:t>Struktur interkoneksi komputer yang paling umum didasarkan pada penggunaan</a:t>
            </a:r>
          </a:p>
          <a:p>
            <a:pPr algn="l" rtl="0"/>
            <a:r>
              <a:rPr kumimoji="1" lang="en-US" sz="1200" kern="1200" baseline="0" dirty="0" smtClean="0">
                <a:solidFill>
                  <a:schemeClr val="tx1"/>
                </a:solidFill>
                <a:latin typeface="Times New Roman" pitchFamily="33" charset="0"/>
                <a:ea typeface="+mn-ea"/>
                <a:cs typeface="+mn-cs"/>
              </a:rPr>
              <a:t>satu atau lebih bus sistem.</a:t>
            </a:r>
            <a:endParaRPr lang="en-GB" dirty="0"/>
          </a:p>
        </p:txBody>
      </p:sp>
      <p:sp>
        <p:nvSpPr>
          <p:cNvPr id="2" name="Footer Placeholder 1"/>
          <p:cNvSpPr>
            <a:spLocks noGrp="1"/>
          </p:cNvSpPr>
          <p:nvPr>
            <p:ph type="ftr" sz="quarter" idx="10"/>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309127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139889A1-02AE-F14F-8173-99F7AB073639}" type="slidenum">
              <a:rPr lang="en-US"/>
              <a:pPr algn="l" rtl="0"/>
              <a:t>17</a:t>
            </a:fld>
            <a:endParaRPr lang="en-US" dirty="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pPr algn="l" rtl="0"/>
            <a:r>
              <a:rPr kumimoji="1" lang="en-US" sz="1200" kern="1200" baseline="0" dirty="0" smtClean="0">
                <a:solidFill>
                  <a:schemeClr val="tx1"/>
                </a:solidFill>
                <a:latin typeface="Times New Roman" pitchFamily="33" charset="0"/>
                <a:ea typeface="+mn-ea"/>
                <a:cs typeface="+mn-cs"/>
              </a:rPr>
              <a:t>Bus sistem biasanya terdiri dari sekitar lima puluh hingga ratusan jalur terpisah.</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Itu</a:t>
            </a:r>
            <a:r>
              <a:rPr kumimoji="1" lang="en-US" sz="1200" b="1" kern="1200" baseline="0" dirty="0" smtClean="0">
                <a:solidFill>
                  <a:schemeClr val="tx1"/>
                </a:solidFill>
                <a:latin typeface="Times New Roman" pitchFamily="33" charset="0"/>
                <a:ea typeface="+mn-ea"/>
                <a:cs typeface="+mn-cs"/>
              </a:rPr>
              <a:t>jalur data</a:t>
            </a:r>
            <a:r>
              <a:rPr kumimoji="1" lang="en-US" sz="1200" b="0" kern="1200" baseline="0" dirty="0" smtClean="0">
                <a:solidFill>
                  <a:schemeClr val="tx1"/>
                </a:solidFill>
                <a:latin typeface="Times New Roman" pitchFamily="33" charset="0"/>
                <a:ea typeface="+mn-ea"/>
                <a:cs typeface="+mn-cs"/>
              </a:rPr>
              <a:t>menyediakan jalur untuk memindahkan data antar modul sistem. Ini</a:t>
            </a:r>
          </a:p>
          <a:p>
            <a:pPr algn="l" rtl="0"/>
            <a:r>
              <a:rPr kumimoji="1" lang="en-US" sz="1200" kern="1200" baseline="0" dirty="0" smtClean="0">
                <a:solidFill>
                  <a:schemeClr val="tx1"/>
                </a:solidFill>
                <a:latin typeface="Times New Roman" pitchFamily="33" charset="0"/>
                <a:ea typeface="+mn-ea"/>
                <a:cs typeface="+mn-cs"/>
              </a:rPr>
              <a:t>garis, secara kolektif, disebut</a:t>
            </a:r>
            <a:r>
              <a:rPr kumimoji="1" lang="en-US" sz="1200" b="1" kern="1200" baseline="0" dirty="0" smtClean="0">
                <a:solidFill>
                  <a:schemeClr val="tx1"/>
                </a:solidFill>
                <a:latin typeface="Times New Roman" pitchFamily="33" charset="0"/>
                <a:ea typeface="+mn-ea"/>
                <a:cs typeface="+mn-cs"/>
              </a:rPr>
              <a:t>bis data.</a:t>
            </a:r>
            <a:r>
              <a:rPr kumimoji="1" lang="en-US" sz="1200" b="0" kern="1200" baseline="0" dirty="0" smtClean="0">
                <a:solidFill>
                  <a:schemeClr val="tx1"/>
                </a:solidFill>
                <a:latin typeface="Times New Roman" pitchFamily="33" charset="0"/>
                <a:ea typeface="+mn-ea"/>
                <a:cs typeface="+mn-cs"/>
              </a:rPr>
              <a:t>Bus data dapat terdiri dari 32, 64, 128, atau</a:t>
            </a:r>
          </a:p>
          <a:p>
            <a:pPr algn="l" rtl="0"/>
            <a:r>
              <a:rPr kumimoji="1" lang="en-US" sz="1200" kern="1200" baseline="0" dirty="0" smtClean="0">
                <a:solidFill>
                  <a:schemeClr val="tx1"/>
                </a:solidFill>
                <a:latin typeface="Times New Roman" pitchFamily="33" charset="0"/>
                <a:ea typeface="+mn-ea"/>
                <a:cs typeface="+mn-cs"/>
              </a:rPr>
              <a:t>bahkan lebih banyak baris terpisah, jumlah baris disebut sebagai</a:t>
            </a:r>
            <a:r>
              <a:rPr kumimoji="1" lang="en-US" sz="1200" i="1" kern="1200" baseline="0" dirty="0" smtClean="0">
                <a:solidFill>
                  <a:schemeClr val="tx1"/>
                </a:solidFill>
                <a:latin typeface="Times New Roman" pitchFamily="33" charset="0"/>
                <a:ea typeface="+mn-ea"/>
                <a:cs typeface="+mn-cs"/>
              </a:rPr>
              <a:t>lebar dari</a:t>
            </a:r>
          </a:p>
          <a:p>
            <a:pPr algn="l" rtl="0"/>
            <a:r>
              <a:rPr kumimoji="1" lang="en-US" sz="1200" kern="1200" baseline="0" dirty="0" smtClean="0">
                <a:solidFill>
                  <a:schemeClr val="tx1"/>
                </a:solidFill>
                <a:latin typeface="Times New Roman" pitchFamily="33" charset="0"/>
                <a:ea typeface="+mn-ea"/>
                <a:cs typeface="+mn-cs"/>
              </a:rPr>
              <a:t>bis data. Karena setiap baris hanya dapat membawa 1 bit pada satu waktu, jumlah baris ditentukan</a:t>
            </a:r>
          </a:p>
          <a:p>
            <a:pPr algn="l" rtl="0"/>
            <a:r>
              <a:rPr kumimoji="1" lang="en-US" sz="1200" kern="1200" baseline="0" dirty="0" smtClean="0">
                <a:solidFill>
                  <a:schemeClr val="tx1"/>
                </a:solidFill>
                <a:latin typeface="Times New Roman" pitchFamily="33" charset="0"/>
                <a:ea typeface="+mn-ea"/>
                <a:cs typeface="+mn-cs"/>
              </a:rPr>
              <a:t>berapa banyak bit dapat ditransfer pada suatu waktu. Lebar bus data adalah kuncinya</a:t>
            </a:r>
          </a:p>
          <a:p>
            <a:pPr algn="l" rtl="0"/>
            <a:r>
              <a:rPr kumimoji="1" lang="en-US" sz="1200" kern="1200" baseline="0" dirty="0" smtClean="0">
                <a:solidFill>
                  <a:schemeClr val="tx1"/>
                </a:solidFill>
                <a:latin typeface="Times New Roman" pitchFamily="33" charset="0"/>
                <a:ea typeface="+mn-ea"/>
                <a:cs typeface="+mn-cs"/>
              </a:rPr>
              <a:t>faktor dalam menentukan kinerja sistem secara keseluruhan. Misalnya, jika bus data</a:t>
            </a:r>
          </a:p>
          <a:p>
            <a:pPr algn="l" rtl="0"/>
            <a:r>
              <a:rPr kumimoji="1" lang="en-US" sz="1200" kern="1200" baseline="0" dirty="0" smtClean="0">
                <a:solidFill>
                  <a:schemeClr val="tx1"/>
                </a:solidFill>
                <a:latin typeface="Times New Roman" pitchFamily="33" charset="0"/>
                <a:ea typeface="+mn-ea"/>
                <a:cs typeface="+mn-cs"/>
              </a:rPr>
              <a:t>lebar 32 bit dan setiap instruksi panjangnya 64 bit, maka prosesor harus mengaksesnya</a:t>
            </a:r>
          </a:p>
          <a:p>
            <a:pPr algn="l" rtl="0"/>
            <a:r>
              <a:rPr kumimoji="1" lang="en-US" sz="1200" kern="1200" baseline="0" dirty="0" smtClean="0">
                <a:solidFill>
                  <a:schemeClr val="tx1"/>
                </a:solidFill>
                <a:latin typeface="Times New Roman" pitchFamily="33" charset="0"/>
                <a:ea typeface="+mn-ea"/>
                <a:cs typeface="+mn-cs"/>
              </a:rPr>
              <a:t>modul memori dua kali selama setiap siklus instruksi.</a:t>
            </a:r>
          </a:p>
        </p:txBody>
      </p:sp>
      <p:sp>
        <p:nvSpPr>
          <p:cNvPr id="2" name="Footer Placeholder 1"/>
          <p:cNvSpPr>
            <a:spLocks noGrp="1"/>
          </p:cNvSpPr>
          <p:nvPr>
            <p:ph type="ftr" sz="quarter" idx="10"/>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3068180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3CBDFCFA-2CFA-7C4C-BE9D-1BCBF27AFAA1}" type="slidenum">
              <a:rPr lang="en-US"/>
              <a:pPr algn="l" rtl="0"/>
              <a:t>18</a:t>
            </a:fld>
            <a:endParaRPr lang="en-US" dirty="0"/>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pPr algn="l" rtl="0"/>
            <a:r>
              <a:rPr kumimoji="1" lang="en-US" sz="1200" kern="1200" baseline="0" dirty="0" smtClean="0">
                <a:solidFill>
                  <a:schemeClr val="tx1"/>
                </a:solidFill>
                <a:latin typeface="Times New Roman" pitchFamily="33" charset="0"/>
                <a:ea typeface="+mn-ea"/>
                <a:cs typeface="+mn-cs"/>
              </a:rPr>
              <a:t>Itu</a:t>
            </a:r>
            <a:r>
              <a:rPr kumimoji="1" lang="en-US" sz="1200" b="1" kern="1200" baseline="0" dirty="0" smtClean="0">
                <a:solidFill>
                  <a:schemeClr val="tx1"/>
                </a:solidFill>
                <a:latin typeface="Times New Roman" pitchFamily="33" charset="0"/>
                <a:ea typeface="+mn-ea"/>
                <a:cs typeface="+mn-cs"/>
              </a:rPr>
              <a:t>baris alamat</a:t>
            </a:r>
            <a:r>
              <a:rPr kumimoji="1" lang="en-US" sz="1200" b="0" kern="1200" baseline="0" dirty="0" smtClean="0">
                <a:solidFill>
                  <a:schemeClr val="tx1"/>
                </a:solidFill>
                <a:latin typeface="Times New Roman" pitchFamily="33" charset="0"/>
                <a:ea typeface="+mn-ea"/>
                <a:cs typeface="+mn-cs"/>
              </a:rPr>
              <a:t>digunakan untuk menunjuk sumber atau tujuan dari data pada</a:t>
            </a:r>
          </a:p>
          <a:p>
            <a:pPr algn="l" rtl="0"/>
            <a:r>
              <a:rPr kumimoji="1" lang="en-US" sz="1200" kern="1200" baseline="0" dirty="0" smtClean="0">
                <a:solidFill>
                  <a:schemeClr val="tx1"/>
                </a:solidFill>
                <a:latin typeface="Times New Roman" pitchFamily="33" charset="0"/>
                <a:ea typeface="+mn-ea"/>
                <a:cs typeface="+mn-cs"/>
              </a:rPr>
              <a:t>bus datanya. Misalnya, jika prosesor ingin membaca kata (8, 16, atau 32 bit)</a:t>
            </a:r>
          </a:p>
          <a:p>
            <a:pPr algn="l" rtl="0"/>
            <a:r>
              <a:rPr kumimoji="1" lang="en-US" sz="1200" kern="1200" baseline="0" dirty="0" smtClean="0">
                <a:solidFill>
                  <a:schemeClr val="tx1"/>
                </a:solidFill>
                <a:latin typeface="Times New Roman" pitchFamily="33" charset="0"/>
                <a:ea typeface="+mn-ea"/>
                <a:cs typeface="+mn-cs"/>
              </a:rPr>
              <a:t>data dari memori, menempatkan alamat kata yang diinginkan pada baris alamat.</a:t>
            </a:r>
          </a:p>
          <a:p>
            <a:pPr algn="l" rtl="0"/>
            <a:r>
              <a:rPr kumimoji="1" lang="en-US" sz="1200" kern="1200" baseline="0" dirty="0" smtClean="0">
                <a:solidFill>
                  <a:schemeClr val="tx1"/>
                </a:solidFill>
                <a:latin typeface="Times New Roman" pitchFamily="33" charset="0"/>
                <a:ea typeface="+mn-ea"/>
                <a:cs typeface="+mn-cs"/>
              </a:rPr>
              <a:t>Jelas, lebar dari</a:t>
            </a:r>
            <a:r>
              <a:rPr kumimoji="1" lang="en-US" sz="1200" b="1" kern="1200" baseline="0" dirty="0" smtClean="0">
                <a:solidFill>
                  <a:schemeClr val="tx1"/>
                </a:solidFill>
                <a:latin typeface="Times New Roman" pitchFamily="33" charset="0"/>
                <a:ea typeface="+mn-ea"/>
                <a:cs typeface="+mn-cs"/>
              </a:rPr>
              <a:t>bus alamat</a:t>
            </a:r>
            <a:r>
              <a:rPr kumimoji="1" lang="en-US" sz="1200" b="0" kern="1200" baseline="0" dirty="0" smtClean="0">
                <a:solidFill>
                  <a:schemeClr val="tx1"/>
                </a:solidFill>
                <a:latin typeface="Times New Roman" pitchFamily="33" charset="0"/>
                <a:ea typeface="+mn-ea"/>
                <a:cs typeface="+mn-cs"/>
              </a:rPr>
              <a:t>menentukan memori maksimum yang mungkin</a:t>
            </a:r>
          </a:p>
          <a:p>
            <a:pPr algn="l" rtl="0"/>
            <a:r>
              <a:rPr kumimoji="1" lang="en-US" sz="1200" kern="1200" baseline="0" dirty="0" smtClean="0">
                <a:solidFill>
                  <a:schemeClr val="tx1"/>
                </a:solidFill>
                <a:latin typeface="Times New Roman" pitchFamily="33" charset="0"/>
                <a:ea typeface="+mn-ea"/>
                <a:cs typeface="+mn-cs"/>
              </a:rPr>
              <a:t>kapasitas sistem. Selanjutnya, baris alamat umumnya juga digunakan untuk</a:t>
            </a:r>
          </a:p>
          <a:p>
            <a:pPr algn="l" rtl="0"/>
            <a:r>
              <a:rPr kumimoji="1" lang="en-US" sz="1200" kern="1200" baseline="0" dirty="0" smtClean="0">
                <a:solidFill>
                  <a:schemeClr val="tx1"/>
                </a:solidFill>
                <a:latin typeface="Times New Roman" pitchFamily="33" charset="0"/>
                <a:ea typeface="+mn-ea"/>
                <a:cs typeface="+mn-cs"/>
              </a:rPr>
              <a:t>alamat port I/O. Biasanya, bit orde tinggi digunakan untuk memilih tertentu</a:t>
            </a:r>
          </a:p>
          <a:p>
            <a:pPr algn="l" rtl="0"/>
            <a:r>
              <a:rPr kumimoji="1" lang="en-US" sz="1200" kern="1200" baseline="0" dirty="0" smtClean="0">
                <a:solidFill>
                  <a:schemeClr val="tx1"/>
                </a:solidFill>
                <a:latin typeface="Times New Roman" pitchFamily="33" charset="0"/>
                <a:ea typeface="+mn-ea"/>
                <a:cs typeface="+mn-cs"/>
              </a:rPr>
              <a:t>modul pada bus, dan bit urutan rendah memilih lokasi memori atau port I/O</a:t>
            </a:r>
          </a:p>
          <a:p>
            <a:pPr algn="l" rtl="0"/>
            <a:r>
              <a:rPr kumimoji="1" lang="en-US" sz="1200" kern="1200" baseline="0" dirty="0" smtClean="0">
                <a:solidFill>
                  <a:schemeClr val="tx1"/>
                </a:solidFill>
                <a:latin typeface="Times New Roman" pitchFamily="33" charset="0"/>
                <a:ea typeface="+mn-ea"/>
                <a:cs typeface="+mn-cs"/>
              </a:rPr>
              <a:t>dalam modul. Misalnya, pada bus alamat 8-bit, alamat 01111111 dan</a:t>
            </a:r>
          </a:p>
          <a:p>
            <a:pPr algn="l" rtl="0"/>
            <a:r>
              <a:rPr kumimoji="1" lang="en-US" sz="1200" kern="1200" baseline="0" dirty="0" smtClean="0">
                <a:solidFill>
                  <a:schemeClr val="tx1"/>
                </a:solidFill>
                <a:latin typeface="Times New Roman" pitchFamily="33" charset="0"/>
                <a:ea typeface="+mn-ea"/>
                <a:cs typeface="+mn-cs"/>
              </a:rPr>
              <a:t>di bawah ini mungkin merujuk lokasi dalam modul memori (modul 0) dengan 128 kata</a:t>
            </a:r>
          </a:p>
          <a:p>
            <a:pPr algn="l" rtl="0"/>
            <a:r>
              <a:rPr kumimoji="1" lang="en-US" sz="1200" kern="1200" baseline="0" dirty="0" smtClean="0">
                <a:solidFill>
                  <a:schemeClr val="tx1"/>
                </a:solidFill>
                <a:latin typeface="Times New Roman" pitchFamily="33" charset="0"/>
                <a:ea typeface="+mn-ea"/>
                <a:cs typeface="+mn-cs"/>
              </a:rPr>
              <a:t>memori, dan alamat 10000000 dan di atasnya mengacu pada perangkat yang terhubung ke I/O</a:t>
            </a:r>
          </a:p>
          <a:p>
            <a:pPr algn="l" rtl="0"/>
            <a:r>
              <a:rPr kumimoji="1" lang="en-US" sz="1200" kern="1200" baseline="0" dirty="0" smtClean="0">
                <a:solidFill>
                  <a:schemeClr val="tx1"/>
                </a:solidFill>
                <a:latin typeface="Times New Roman" pitchFamily="33" charset="0"/>
                <a:ea typeface="+mn-ea"/>
                <a:cs typeface="+mn-cs"/>
              </a:rPr>
              <a:t>modul (modul 1).</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Itu</a:t>
            </a:r>
            <a:r>
              <a:rPr kumimoji="1" lang="en-US" sz="1200" b="1" kern="1200" baseline="0" dirty="0" smtClean="0">
                <a:solidFill>
                  <a:schemeClr val="tx1"/>
                </a:solidFill>
                <a:latin typeface="Times New Roman" pitchFamily="33" charset="0"/>
                <a:ea typeface="+mn-ea"/>
                <a:cs typeface="+mn-cs"/>
              </a:rPr>
              <a:t>jalur kontrol</a:t>
            </a:r>
            <a:r>
              <a:rPr kumimoji="1" lang="en-US" sz="1200" b="0" kern="1200" baseline="0" dirty="0" smtClean="0">
                <a:solidFill>
                  <a:schemeClr val="tx1"/>
                </a:solidFill>
                <a:latin typeface="Times New Roman" pitchFamily="33" charset="0"/>
                <a:ea typeface="+mn-ea"/>
                <a:cs typeface="+mn-cs"/>
              </a:rPr>
              <a:t>digunakan untuk mengontrol akses ke dan penggunaan data dan</a:t>
            </a:r>
          </a:p>
          <a:p>
            <a:pPr algn="l" rtl="0"/>
            <a:r>
              <a:rPr kumimoji="1" lang="en-US" sz="1200" kern="1200" baseline="0" dirty="0" smtClean="0">
                <a:solidFill>
                  <a:schemeClr val="tx1"/>
                </a:solidFill>
                <a:latin typeface="Times New Roman" pitchFamily="33" charset="0"/>
                <a:ea typeface="+mn-ea"/>
                <a:cs typeface="+mn-cs"/>
              </a:rPr>
              <a:t>baris alamat. Karena jalur data dan alamat digunakan bersama oleh semua komponen,</a:t>
            </a:r>
          </a:p>
          <a:p>
            <a:pPr algn="l" rtl="0"/>
            <a:r>
              <a:rPr kumimoji="1" lang="en-US" sz="1200" kern="1200" baseline="0" dirty="0" smtClean="0">
                <a:solidFill>
                  <a:schemeClr val="tx1"/>
                </a:solidFill>
                <a:latin typeface="Times New Roman" pitchFamily="33" charset="0"/>
                <a:ea typeface="+mn-ea"/>
                <a:cs typeface="+mn-cs"/>
              </a:rPr>
              <a:t>harus ada cara untuk mengontrol penggunaannya. Sinyal kontrol mengirimkan kedua perintah</a:t>
            </a:r>
          </a:p>
          <a:p>
            <a:pPr algn="l" rtl="0"/>
            <a:r>
              <a:rPr kumimoji="1" lang="en-US" sz="1200" kern="1200" baseline="0" dirty="0" smtClean="0">
                <a:solidFill>
                  <a:schemeClr val="tx1"/>
                </a:solidFill>
                <a:latin typeface="Times New Roman" pitchFamily="33" charset="0"/>
                <a:ea typeface="+mn-ea"/>
                <a:cs typeface="+mn-cs"/>
              </a:rPr>
              <a:t>dan informasi waktu di antara modul sistem. Sinyal waktu menunjukkan</a:t>
            </a:r>
          </a:p>
          <a:p>
            <a:pPr algn="l" rtl="0"/>
            <a:r>
              <a:rPr kumimoji="1" lang="en-US" sz="1200" kern="1200" baseline="0" dirty="0" smtClean="0">
                <a:solidFill>
                  <a:schemeClr val="tx1"/>
                </a:solidFill>
                <a:latin typeface="Times New Roman" pitchFamily="33" charset="0"/>
                <a:ea typeface="+mn-ea"/>
                <a:cs typeface="+mn-cs"/>
              </a:rPr>
              <a:t>validitas data dan informasi alamat. Sinyal perintah menentukan operasi yang akan dilakukan</a:t>
            </a:r>
          </a:p>
          <a:p>
            <a:pPr algn="l" rtl="0"/>
            <a:r>
              <a:rPr kumimoji="1" lang="en-US" sz="1200" kern="1200" baseline="0" dirty="0" smtClean="0">
                <a:solidFill>
                  <a:schemeClr val="tx1"/>
                </a:solidFill>
                <a:latin typeface="Times New Roman" pitchFamily="33" charset="0"/>
                <a:ea typeface="+mn-ea"/>
                <a:cs typeface="+mn-cs"/>
              </a:rPr>
              <a:t>dilakukan. Garis kontrol yang umum meliputi:</a:t>
            </a:r>
            <a:endParaRPr kumimoji="1" lang="en-GB" sz="1200" kern="1200" baseline="0" dirty="0" smtClean="0">
              <a:solidFill>
                <a:schemeClr val="tx1"/>
              </a:solidFill>
              <a:latin typeface="Times New Roman" pitchFamily="33" charset="0"/>
              <a:ea typeface="+mn-ea"/>
              <a:cs typeface="+mn-cs"/>
            </a:endParaRP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Memori menulis:</a:t>
            </a:r>
            <a:r>
              <a:rPr kumimoji="1" lang="en-US" sz="1200" b="0" kern="1200" baseline="0" dirty="0" smtClean="0">
                <a:solidFill>
                  <a:schemeClr val="tx1"/>
                </a:solidFill>
                <a:latin typeface="Times New Roman" pitchFamily="33" charset="0"/>
                <a:ea typeface="+mn-ea"/>
                <a:cs typeface="+mn-cs"/>
              </a:rPr>
              <a:t>menyebabkan data pada bus ditulis ke lokasi yang dituju</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Memori membaca:</a:t>
            </a:r>
            <a:r>
              <a:rPr kumimoji="1" lang="en-US" sz="1200" b="0" kern="1200" baseline="0" dirty="0" smtClean="0">
                <a:solidFill>
                  <a:schemeClr val="tx1"/>
                </a:solidFill>
                <a:latin typeface="Times New Roman" pitchFamily="33" charset="0"/>
                <a:ea typeface="+mn-ea"/>
                <a:cs typeface="+mn-cs"/>
              </a:rPr>
              <a:t>menyebabkan data dari lokasi yang dituju ditempatkan pada</a:t>
            </a:r>
          </a:p>
          <a:p>
            <a:pPr algn="l" rtl="0"/>
            <a:r>
              <a:rPr kumimoji="1" lang="en-US" sz="1200" kern="1200" baseline="0" dirty="0" smtClean="0">
                <a:solidFill>
                  <a:schemeClr val="tx1"/>
                </a:solidFill>
                <a:latin typeface="Times New Roman" pitchFamily="33" charset="0"/>
                <a:ea typeface="+mn-ea"/>
                <a:cs typeface="+mn-cs"/>
              </a:rPr>
              <a:t>bis</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I/O menulis:</a:t>
            </a:r>
            <a:r>
              <a:rPr kumimoji="1" lang="en-US" sz="1200" b="0" kern="1200" baseline="0" dirty="0" smtClean="0">
                <a:solidFill>
                  <a:schemeClr val="tx1"/>
                </a:solidFill>
                <a:latin typeface="Times New Roman" pitchFamily="33" charset="0"/>
                <a:ea typeface="+mn-ea"/>
                <a:cs typeface="+mn-cs"/>
              </a:rPr>
              <a:t>menyebabkan data pada bus menjadi output ke port I/O yang dialamatkan</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I/O membaca:</a:t>
            </a:r>
            <a:r>
              <a:rPr kumimoji="1" lang="en-US" sz="1200" b="0" kern="1200" baseline="0" dirty="0" smtClean="0">
                <a:solidFill>
                  <a:schemeClr val="tx1"/>
                </a:solidFill>
                <a:latin typeface="Times New Roman" pitchFamily="33" charset="0"/>
                <a:ea typeface="+mn-ea"/>
                <a:cs typeface="+mn-cs"/>
              </a:rPr>
              <a:t>menyebabkan data dari port I/O yang dialamatkan ditempatkan di bus</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Transfer AK</a:t>
            </a:r>
            <a:r>
              <a:rPr kumimoji="1" lang="en-US" sz="1200" b="0" kern="1200" baseline="0" dirty="0" smtClean="0">
                <a:solidFill>
                  <a:schemeClr val="tx1"/>
                </a:solidFill>
                <a:latin typeface="Times New Roman" pitchFamily="33" charset="0"/>
                <a:ea typeface="+mn-ea"/>
                <a:cs typeface="+mn-cs"/>
              </a:rPr>
              <a:t>: menunjukkan bahwa data telah diterima dari atau ditempatkan pada</a:t>
            </a:r>
          </a:p>
          <a:p>
            <a:pPr algn="l" rtl="0"/>
            <a:r>
              <a:rPr kumimoji="1" lang="en-US" sz="1200" kern="1200" baseline="0" dirty="0" smtClean="0">
                <a:solidFill>
                  <a:schemeClr val="tx1"/>
                </a:solidFill>
                <a:latin typeface="Times New Roman" pitchFamily="33" charset="0"/>
                <a:ea typeface="+mn-ea"/>
                <a:cs typeface="+mn-cs"/>
              </a:rPr>
              <a:t>bis</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Permintaan bus:</a:t>
            </a:r>
            <a:r>
              <a:rPr kumimoji="1" lang="en-US" sz="1200" b="0" kern="1200" baseline="0" dirty="0" smtClean="0">
                <a:solidFill>
                  <a:schemeClr val="tx1"/>
                </a:solidFill>
                <a:latin typeface="Times New Roman" pitchFamily="33" charset="0"/>
                <a:ea typeface="+mn-ea"/>
                <a:cs typeface="+mn-cs"/>
              </a:rPr>
              <a:t>menunjukkan bahwa modul perlu mendapatkan kontrol dari bus</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Hibah bus:</a:t>
            </a:r>
            <a:r>
              <a:rPr kumimoji="1" lang="en-US" sz="1200" b="0" kern="1200" baseline="0" dirty="0" smtClean="0">
                <a:solidFill>
                  <a:schemeClr val="tx1"/>
                </a:solidFill>
                <a:latin typeface="Times New Roman" pitchFamily="33" charset="0"/>
                <a:ea typeface="+mn-ea"/>
                <a:cs typeface="+mn-cs"/>
              </a:rPr>
              <a:t>menunjukkan bahwa modul yang meminta telah diberikan kendali atas</a:t>
            </a:r>
          </a:p>
          <a:p>
            <a:pPr algn="l" rtl="0"/>
            <a:r>
              <a:rPr kumimoji="1" lang="en-US" sz="1200" kern="1200" baseline="0" dirty="0" smtClean="0">
                <a:solidFill>
                  <a:schemeClr val="tx1"/>
                </a:solidFill>
                <a:latin typeface="Times New Roman" pitchFamily="33" charset="0"/>
                <a:ea typeface="+mn-ea"/>
                <a:cs typeface="+mn-cs"/>
              </a:rPr>
              <a:t>bis</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Permintaan interupsi:</a:t>
            </a:r>
            <a:r>
              <a:rPr kumimoji="1" lang="en-US" sz="1200" b="0" kern="1200" baseline="0" dirty="0" smtClean="0">
                <a:solidFill>
                  <a:schemeClr val="tx1"/>
                </a:solidFill>
                <a:latin typeface="Times New Roman" pitchFamily="33" charset="0"/>
                <a:ea typeface="+mn-ea"/>
                <a:cs typeface="+mn-cs"/>
              </a:rPr>
              <a:t>menunjukkan bahwa interupsi tertunda</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ACK interupsi:</a:t>
            </a:r>
            <a:r>
              <a:rPr kumimoji="1" lang="en-US" sz="1200" b="0" kern="1200" baseline="0" dirty="0" smtClean="0">
                <a:solidFill>
                  <a:schemeClr val="tx1"/>
                </a:solidFill>
                <a:latin typeface="Times New Roman" pitchFamily="33" charset="0"/>
                <a:ea typeface="+mn-ea"/>
                <a:cs typeface="+mn-cs"/>
              </a:rPr>
              <a:t>mengakui bahwa interupsi yang tertunda telah dikenali</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Jam:</a:t>
            </a:r>
            <a:r>
              <a:rPr kumimoji="1" lang="en-US" sz="1200" b="0" kern="1200" baseline="0" dirty="0" smtClean="0">
                <a:solidFill>
                  <a:schemeClr val="tx1"/>
                </a:solidFill>
                <a:latin typeface="Times New Roman" pitchFamily="33" charset="0"/>
                <a:ea typeface="+mn-ea"/>
                <a:cs typeface="+mn-cs"/>
              </a:rPr>
              <a:t>digunakan untuk menyinkronkan operasi</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Mengatur ulang:</a:t>
            </a:r>
            <a:r>
              <a:rPr kumimoji="1" lang="en-US" sz="1200" b="0" kern="1200" baseline="0" dirty="0" smtClean="0">
                <a:solidFill>
                  <a:schemeClr val="tx1"/>
                </a:solidFill>
                <a:latin typeface="Times New Roman" pitchFamily="33" charset="0"/>
                <a:ea typeface="+mn-ea"/>
                <a:cs typeface="+mn-cs"/>
              </a:rPr>
              <a:t>menginisialisasi semua modul</a:t>
            </a:r>
          </a:p>
          <a:p>
            <a:pPr algn="l" rtl="0"/>
            <a:endParaRPr kumimoji="1" lang="en-US" sz="1200" b="0" kern="1200" baseline="0" dirty="0" smtClean="0">
              <a:solidFill>
                <a:schemeClr val="tx1"/>
              </a:solidFill>
              <a:latin typeface="Times New Roman" pitchFamily="33" charset="0"/>
              <a:ea typeface="+mn-ea"/>
              <a:cs typeface="+mn-cs"/>
            </a:endParaRPr>
          </a:p>
          <a:p>
            <a:pPr algn="l" rtl="0"/>
            <a:endParaRPr lang="en-GB" b="0" dirty="0"/>
          </a:p>
        </p:txBody>
      </p:sp>
      <p:sp>
        <p:nvSpPr>
          <p:cNvPr id="2" name="Footer Placeholder 1"/>
          <p:cNvSpPr>
            <a:spLocks noGrp="1"/>
          </p:cNvSpPr>
          <p:nvPr>
            <p:ph type="ftr" sz="quarter" idx="10"/>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1670187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A98F8F30-029E-7644-B43D-D6FE542EBDA3}" type="slidenum">
              <a:rPr lang="en-US"/>
              <a:pPr algn="l" rtl="0"/>
              <a:t>19</a:t>
            </a:fld>
            <a:endParaRPr lang="en-US" dirty="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pPr algn="l" rtl="0"/>
            <a:r>
              <a:rPr kumimoji="1" lang="en-US" sz="1200" b="0" i="0" u="none" strike="noStrike" kern="1200" baseline="0" dirty="0" smtClean="0">
                <a:solidFill>
                  <a:schemeClr val="tx1"/>
                </a:solidFill>
                <a:latin typeface="Times New Roman" pitchFamily="33" charset="0"/>
                <a:ea typeface="+mn-ea"/>
                <a:cs typeface="+mn-cs"/>
              </a:rPr>
              <a:t>Setiap baris diberi makna atau fungsi tertentu. Meskipun ada</a:t>
            </a:r>
          </a:p>
          <a:p>
            <a:pPr algn="l" rtl="0"/>
            <a:r>
              <a:rPr kumimoji="1" lang="en-US" sz="1200" b="0" i="0" u="none" strike="noStrike" kern="1200" baseline="0" dirty="0" smtClean="0">
                <a:solidFill>
                  <a:schemeClr val="tx1"/>
                </a:solidFill>
                <a:latin typeface="Times New Roman" pitchFamily="33" charset="0"/>
                <a:ea typeface="+mn-ea"/>
                <a:cs typeface="+mn-cs"/>
              </a:rPr>
              <a:t>banyak desain bus yang berbeda, pada setiap bus jalur dapat diklasifikasikan menjadi tiga fungsional</a:t>
            </a:r>
          </a:p>
          <a:p>
            <a:pPr algn="l" rtl="0"/>
            <a:r>
              <a:rPr kumimoji="1" lang="en-US" sz="1200" b="0" i="0" u="none" strike="noStrike" kern="1200" baseline="0" dirty="0" smtClean="0">
                <a:solidFill>
                  <a:schemeClr val="tx1"/>
                </a:solidFill>
                <a:latin typeface="Times New Roman" pitchFamily="33" charset="0"/>
                <a:ea typeface="+mn-ea"/>
                <a:cs typeface="+mn-cs"/>
              </a:rPr>
              <a:t>kelompok (Gambar 3.16): data, alamat, dan jalur kontrol. Selain itu, mungkin ada</a:t>
            </a:r>
          </a:p>
          <a:p>
            <a:pPr algn="l" rtl="0"/>
            <a:r>
              <a:rPr kumimoji="1" lang="en-US" sz="1200" b="0" i="0" u="none" strike="noStrike" kern="1200" baseline="0" dirty="0" smtClean="0">
                <a:solidFill>
                  <a:schemeClr val="tx1"/>
                </a:solidFill>
                <a:latin typeface="Times New Roman" pitchFamily="33" charset="0"/>
                <a:ea typeface="+mn-ea"/>
                <a:cs typeface="+mn-cs"/>
              </a:rPr>
              <a:t>menjadi jalur distribusi daya yang memasok daya ke modul yang terpasang.</a:t>
            </a:r>
            <a:endParaRPr kumimoji="1" lang="en-US" sz="1200" kern="1200" baseline="0" dirty="0" smtClean="0">
              <a:solidFill>
                <a:schemeClr val="tx1"/>
              </a:solidFill>
              <a:latin typeface="Times New Roman" pitchFamily="33" charset="0"/>
              <a:ea typeface="+mn-ea"/>
              <a:cs typeface="+mn-cs"/>
            </a:endParaRP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Pengoperasian bus adalah sebagai berikut. Jika satu modul ingin mengirim data ke</a:t>
            </a:r>
          </a:p>
          <a:p>
            <a:pPr algn="l" rtl="0"/>
            <a:r>
              <a:rPr kumimoji="1" lang="en-US" sz="1200" kern="1200" baseline="0" dirty="0" smtClean="0">
                <a:solidFill>
                  <a:schemeClr val="tx1"/>
                </a:solidFill>
                <a:latin typeface="Times New Roman" pitchFamily="33" charset="0"/>
                <a:ea typeface="+mn-ea"/>
                <a:cs typeface="+mn-cs"/>
              </a:rPr>
              <a:t>lain, ia harus melakukan dua hal: (1) mendapatkan penggunaan bus, dan (2) mentransfer data</a:t>
            </a:r>
          </a:p>
          <a:p>
            <a:pPr algn="l" rtl="0"/>
            <a:r>
              <a:rPr kumimoji="1" lang="en-US" sz="1200" kern="1200" baseline="0" dirty="0" smtClean="0">
                <a:solidFill>
                  <a:schemeClr val="tx1"/>
                </a:solidFill>
                <a:latin typeface="Times New Roman" pitchFamily="33" charset="0"/>
                <a:ea typeface="+mn-ea"/>
                <a:cs typeface="+mn-cs"/>
              </a:rPr>
              <a:t>melalui bus. Jika satu modul ingin meminta data dari modul lain, ia harus (1)</a:t>
            </a:r>
          </a:p>
          <a:p>
            <a:pPr algn="l" rtl="0"/>
            <a:r>
              <a:rPr kumimoji="1" lang="en-US" sz="1200" kern="1200" baseline="0" dirty="0" smtClean="0">
                <a:solidFill>
                  <a:schemeClr val="tx1"/>
                </a:solidFill>
                <a:latin typeface="Times New Roman" pitchFamily="33" charset="0"/>
                <a:ea typeface="+mn-ea"/>
                <a:cs typeface="+mn-cs"/>
              </a:rPr>
              <a:t>mendapatkan penggunaan bus, dan (2) mentransfer permintaan ke modul lain melalui</a:t>
            </a:r>
          </a:p>
          <a:p>
            <a:pPr algn="l" rtl="0"/>
            <a:r>
              <a:rPr kumimoji="1" lang="en-US" sz="1200" kern="1200" baseline="0" dirty="0" smtClean="0">
                <a:solidFill>
                  <a:schemeClr val="tx1"/>
                </a:solidFill>
                <a:latin typeface="Times New Roman" pitchFamily="33" charset="0"/>
                <a:ea typeface="+mn-ea"/>
                <a:cs typeface="+mn-cs"/>
              </a:rPr>
              <a:t>garis kontrol dan alamat yang sesuai. Kemudian harus menunggu modul kedua itu</a:t>
            </a:r>
          </a:p>
          <a:p>
            <a:pPr algn="l" rtl="0"/>
            <a:r>
              <a:rPr kumimoji="1" lang="en-US" sz="1200" kern="1200" baseline="0" dirty="0" smtClean="0">
                <a:solidFill>
                  <a:schemeClr val="tx1"/>
                </a:solidFill>
                <a:latin typeface="Times New Roman" pitchFamily="33" charset="0"/>
                <a:ea typeface="+mn-ea"/>
                <a:cs typeface="+mn-cs"/>
              </a:rPr>
              <a:t>kirim datanya.</a:t>
            </a:r>
            <a:endParaRPr lang="en-GB" dirty="0"/>
          </a:p>
        </p:txBody>
      </p:sp>
      <p:sp>
        <p:nvSpPr>
          <p:cNvPr id="2" name="Footer Placeholder 1"/>
          <p:cNvSpPr>
            <a:spLocks noGrp="1"/>
          </p:cNvSpPr>
          <p:nvPr>
            <p:ph type="ftr" sz="quarter" idx="10"/>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2920881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456BBD-201C-C542-A0EB-8CA635601B51}" type="slidenum">
              <a:rPr lang="en-US"/>
              <a:pPr/>
              <a:t>20</a:t>
            </a:fld>
            <a:endParaRPr lang="en-US" dirty="0"/>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33" charset="0"/>
                <a:ea typeface="+mn-ea"/>
                <a:cs typeface="+mn-cs"/>
              </a:rPr>
              <a:t>The shared bus architecture was the standard approach to interconnection between</a:t>
            </a:r>
          </a:p>
          <a:p>
            <a:r>
              <a:rPr kumimoji="1" lang="en-US" sz="1200" kern="1200" baseline="0" dirty="0" smtClean="0">
                <a:solidFill>
                  <a:schemeClr val="tx1"/>
                </a:solidFill>
                <a:latin typeface="Times New Roman" pitchFamily="33" charset="0"/>
                <a:ea typeface="+mn-ea"/>
                <a:cs typeface="+mn-cs"/>
              </a:rPr>
              <a:t>the processor and other components (memory, I/O, and so on) for decades. But</a:t>
            </a:r>
          </a:p>
          <a:p>
            <a:r>
              <a:rPr kumimoji="1" lang="en-US" sz="1200" kern="1200" baseline="0" dirty="0" smtClean="0">
                <a:solidFill>
                  <a:schemeClr val="tx1"/>
                </a:solidFill>
                <a:latin typeface="Times New Roman" pitchFamily="33" charset="0"/>
                <a:ea typeface="+mn-ea"/>
                <a:cs typeface="+mn-cs"/>
              </a:rPr>
              <a:t>contemporary systems increasingly rely on point-to-point interconnection rather</a:t>
            </a:r>
          </a:p>
          <a:p>
            <a:r>
              <a:rPr kumimoji="1" lang="en-US" sz="1200" kern="1200" baseline="0" dirty="0" smtClean="0">
                <a:solidFill>
                  <a:schemeClr val="tx1"/>
                </a:solidFill>
                <a:latin typeface="Times New Roman" pitchFamily="33" charset="0"/>
                <a:ea typeface="+mn-ea"/>
                <a:cs typeface="+mn-cs"/>
              </a:rPr>
              <a:t>than shared buses.</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The principal reason driving the change from bus to point-to-point interconnect</a:t>
            </a:r>
          </a:p>
          <a:p>
            <a:r>
              <a:rPr kumimoji="1" lang="en-US" sz="1200" kern="1200" baseline="0" dirty="0" smtClean="0">
                <a:solidFill>
                  <a:schemeClr val="tx1"/>
                </a:solidFill>
                <a:latin typeface="Times New Roman" pitchFamily="33" charset="0"/>
                <a:ea typeface="+mn-ea"/>
                <a:cs typeface="+mn-cs"/>
              </a:rPr>
              <a:t>was the electrical constraints encountered with increasing the frequency of wide</a:t>
            </a:r>
          </a:p>
          <a:p>
            <a:r>
              <a:rPr kumimoji="1" lang="en-US" sz="1200" kern="1200" baseline="0" dirty="0" smtClean="0">
                <a:solidFill>
                  <a:schemeClr val="tx1"/>
                </a:solidFill>
                <a:latin typeface="Times New Roman" pitchFamily="33" charset="0"/>
                <a:ea typeface="+mn-ea"/>
                <a:cs typeface="+mn-cs"/>
              </a:rPr>
              <a:t>synchronous buses. At higher and higher data rates, it becomes increasingly difficult</a:t>
            </a:r>
          </a:p>
          <a:p>
            <a:r>
              <a:rPr kumimoji="1" lang="en-US" sz="1200" kern="1200" baseline="0" dirty="0" smtClean="0">
                <a:solidFill>
                  <a:schemeClr val="tx1"/>
                </a:solidFill>
                <a:latin typeface="Times New Roman" pitchFamily="33" charset="0"/>
                <a:ea typeface="+mn-ea"/>
                <a:cs typeface="+mn-cs"/>
              </a:rPr>
              <a:t>to perform the synchronization and arbitration functions in a timely fashion. Further,</a:t>
            </a:r>
          </a:p>
          <a:p>
            <a:r>
              <a:rPr kumimoji="1" lang="en-US" sz="1200" kern="1200" baseline="0" dirty="0" smtClean="0">
                <a:solidFill>
                  <a:schemeClr val="tx1"/>
                </a:solidFill>
                <a:latin typeface="Times New Roman" pitchFamily="33" charset="0"/>
                <a:ea typeface="+mn-ea"/>
                <a:cs typeface="+mn-cs"/>
              </a:rPr>
              <a:t>with the advent of multi-core chips, with multiple processors and significant memory</a:t>
            </a:r>
          </a:p>
          <a:p>
            <a:r>
              <a:rPr kumimoji="1" lang="en-US" sz="1200" kern="1200" baseline="0" dirty="0" smtClean="0">
                <a:solidFill>
                  <a:schemeClr val="tx1"/>
                </a:solidFill>
                <a:latin typeface="Times New Roman" pitchFamily="33" charset="0"/>
                <a:ea typeface="+mn-ea"/>
                <a:cs typeface="+mn-cs"/>
              </a:rPr>
              <a:t>on a single chip, it was found that the use of a conventional shared bus on the same</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baseline="0" dirty="0" smtClean="0">
                <a:solidFill>
                  <a:schemeClr val="tx1"/>
                </a:solidFill>
                <a:latin typeface="Times New Roman" pitchFamily="33" charset="0"/>
                <a:ea typeface="+mn-ea"/>
                <a:cs typeface="+mn-cs"/>
              </a:rPr>
              <a:t>chip magnified the difficulties of increasing bus data rate and reducing bus latency</a:t>
            </a:r>
          </a:p>
          <a:p>
            <a:r>
              <a:rPr kumimoji="1" lang="en-US" sz="1200" kern="1200" baseline="0" dirty="0" smtClean="0">
                <a:solidFill>
                  <a:schemeClr val="tx1"/>
                </a:solidFill>
                <a:latin typeface="Times New Roman" pitchFamily="33" charset="0"/>
                <a:ea typeface="+mn-ea"/>
                <a:cs typeface="+mn-cs"/>
              </a:rPr>
              <a:t>to keep up interconnect has lower latency, higher data rate, and better scalability.</a:t>
            </a:r>
            <a:endParaRPr lang="en-GB" dirty="0"/>
          </a:p>
        </p:txBody>
      </p:sp>
      <p:sp>
        <p:nvSpPr>
          <p:cNvPr id="2" name="Footer Placeholder 1"/>
          <p:cNvSpPr>
            <a:spLocks noGrp="1"/>
          </p:cNvSpPr>
          <p:nvPr>
            <p:ph type="ftr" sz="quarter" idx="10"/>
          </p:nvPr>
        </p:nvSpPr>
        <p:spPr/>
        <p:txBody>
          <a:bodyPr/>
          <a:lstStyle/>
          <a:p>
            <a:r>
              <a:rPr lang="en-US" dirty="0" smtClean="0"/>
              <a:t>© 2016 Pearson Education, Inc., Hoboken, NJ. All rights reserved.</a:t>
            </a:r>
            <a:endParaRPr lang="en-US" dirty="0"/>
          </a:p>
        </p:txBody>
      </p:sp>
    </p:spTree>
    <p:extLst>
      <p:ext uri="{BB962C8B-B14F-4D97-AF65-F5344CB8AC3E}">
        <p14:creationId xmlns:p14="http://schemas.microsoft.com/office/powerpoint/2010/main" val="2090460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B53B4332-7FF5-144A-AC6B-2F4D5417C477}" type="slidenum">
              <a:rPr lang="en-US"/>
              <a:pPr algn="l" rtl="0"/>
              <a:t>21</a:t>
            </a:fld>
            <a:endParaRPr 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pPr algn="l" rtl="0"/>
            <a:r>
              <a:rPr kumimoji="1" lang="en-US" sz="1200" kern="1200" baseline="0" dirty="0" smtClean="0">
                <a:solidFill>
                  <a:schemeClr val="tx1"/>
                </a:solidFill>
                <a:latin typeface="Times New Roman" pitchFamily="33" charset="0"/>
                <a:ea typeface="+mn-ea"/>
                <a:cs typeface="+mn-cs"/>
              </a:rPr>
              <a:t>Pada bagian ini, kita melihat contoh penting dan representatif dari</a:t>
            </a:r>
          </a:p>
          <a:p>
            <a:pPr algn="l" rtl="0"/>
            <a:r>
              <a:rPr kumimoji="1" lang="en-US" sz="1200" kern="1200" baseline="0" dirty="0" smtClean="0">
                <a:solidFill>
                  <a:schemeClr val="tx1"/>
                </a:solidFill>
                <a:latin typeface="Times New Roman" pitchFamily="33" charset="0"/>
                <a:ea typeface="+mn-ea"/>
                <a:cs typeface="+mn-cs"/>
              </a:rPr>
              <a:t>pendekatan interkoneksi point-to-point: Intel</a:t>
            </a:r>
            <a:r>
              <a:rPr kumimoji="1" lang="en-US" sz="1200" b="1" kern="1200" baseline="0" dirty="0" smtClean="0">
                <a:solidFill>
                  <a:schemeClr val="tx1"/>
                </a:solidFill>
                <a:latin typeface="Times New Roman" pitchFamily="33" charset="0"/>
                <a:ea typeface="+mn-ea"/>
                <a:cs typeface="+mn-cs"/>
              </a:rPr>
              <a:t>Interkoneksi QuickPath (QPI),</a:t>
            </a:r>
            <a:r>
              <a:rPr kumimoji="1" lang="en-US" sz="1200" b="0" kern="1200" baseline="0" dirty="0" smtClean="0">
                <a:solidFill>
                  <a:schemeClr val="tx1"/>
                </a:solidFill>
                <a:latin typeface="Times New Roman" pitchFamily="33" charset="0"/>
                <a:ea typeface="+mn-ea"/>
                <a:cs typeface="+mn-cs"/>
              </a:rPr>
              <a:t>yang</a:t>
            </a:r>
          </a:p>
          <a:p>
            <a:pPr algn="l" rtl="0"/>
            <a:r>
              <a:rPr kumimoji="1" lang="en-US" sz="1200" kern="1200" baseline="0" dirty="0" smtClean="0">
                <a:solidFill>
                  <a:schemeClr val="tx1"/>
                </a:solidFill>
                <a:latin typeface="Times New Roman" pitchFamily="33" charset="0"/>
                <a:ea typeface="+mn-ea"/>
                <a:cs typeface="+mn-cs"/>
              </a:rPr>
              <a:t>diperkenalkan pada tahun 2008.</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Berikut ini adalah karakteristik penting dari QPI dan point-to-point lainnya</a:t>
            </a:r>
          </a:p>
          <a:p>
            <a:pPr algn="l" rtl="0"/>
            <a:r>
              <a:rPr kumimoji="1" lang="en-US" sz="1200" kern="1200" baseline="0" dirty="0" smtClean="0">
                <a:solidFill>
                  <a:schemeClr val="tx1"/>
                </a:solidFill>
                <a:latin typeface="Times New Roman" pitchFamily="33" charset="0"/>
                <a:ea typeface="+mn-ea"/>
                <a:cs typeface="+mn-cs"/>
              </a:rPr>
              <a:t>skema interkoneksi:</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Beberapa koneksi langsung:</a:t>
            </a:r>
            <a:r>
              <a:rPr kumimoji="1" lang="en-US" sz="1200" b="0" kern="1200" baseline="0" dirty="0" smtClean="0">
                <a:solidFill>
                  <a:schemeClr val="tx1"/>
                </a:solidFill>
                <a:latin typeface="Times New Roman" pitchFamily="33" charset="0"/>
                <a:ea typeface="+mn-ea"/>
                <a:cs typeface="+mn-cs"/>
              </a:rPr>
              <a:t>Nikmati berbagai komponen dalam sistem</a:t>
            </a:r>
          </a:p>
          <a:p>
            <a:pPr algn="l" rtl="0"/>
            <a:r>
              <a:rPr kumimoji="1" lang="en-US" sz="1200" kern="1200" baseline="0" dirty="0" smtClean="0">
                <a:solidFill>
                  <a:schemeClr val="tx1"/>
                </a:solidFill>
                <a:latin typeface="Times New Roman" pitchFamily="33" charset="0"/>
                <a:ea typeface="+mn-ea"/>
                <a:cs typeface="+mn-cs"/>
              </a:rPr>
              <a:t>koneksi berpasangan langsung ke komponen lain. Ini menghilangkan kebutuhan untuk</a:t>
            </a:r>
          </a:p>
          <a:p>
            <a:pPr algn="l" rtl="0"/>
            <a:r>
              <a:rPr kumimoji="1" lang="en-US" sz="1200" kern="1200" baseline="0" dirty="0" smtClean="0">
                <a:solidFill>
                  <a:schemeClr val="tx1"/>
                </a:solidFill>
                <a:latin typeface="Times New Roman" pitchFamily="33" charset="0"/>
                <a:ea typeface="+mn-ea"/>
                <a:cs typeface="+mn-cs"/>
              </a:rPr>
              <a:t>arbitrase ditemukan dalam sistem transmisi bersama.</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Arsitektur protokol berlapis:</a:t>
            </a:r>
            <a:r>
              <a:rPr kumimoji="1" lang="en-US" sz="1200" b="0" kern="1200" baseline="0" dirty="0" smtClean="0">
                <a:solidFill>
                  <a:schemeClr val="tx1"/>
                </a:solidFill>
                <a:latin typeface="Times New Roman" pitchFamily="33" charset="0"/>
                <a:ea typeface="+mn-ea"/>
                <a:cs typeface="+mn-cs"/>
              </a:rPr>
              <a:t>Seperti yang ditemukan di lingkungan jaringan, seperti</a:t>
            </a:r>
          </a:p>
          <a:p>
            <a:pPr algn="l" rtl="0"/>
            <a:r>
              <a:rPr kumimoji="1" lang="en-US" sz="1200" kern="1200" baseline="0" dirty="0" smtClean="0">
                <a:solidFill>
                  <a:schemeClr val="tx1"/>
                </a:solidFill>
                <a:latin typeface="Times New Roman" pitchFamily="33" charset="0"/>
                <a:ea typeface="+mn-ea"/>
                <a:cs typeface="+mn-cs"/>
              </a:rPr>
              <a:t>Jaringan data berbasis TCP/IP, interkoneksi tingkat prosesor ini menggunakan lapisan</a:t>
            </a:r>
          </a:p>
          <a:p>
            <a:pPr algn="l" rtl="0"/>
            <a:r>
              <a:rPr kumimoji="1" lang="en-US" sz="1200" kern="1200" baseline="0" dirty="0" smtClean="0">
                <a:solidFill>
                  <a:schemeClr val="tx1"/>
                </a:solidFill>
                <a:latin typeface="Times New Roman" pitchFamily="33" charset="0"/>
                <a:ea typeface="+mn-ea"/>
                <a:cs typeface="+mn-cs"/>
              </a:rPr>
              <a:t>arsitektur protokol, daripada penggunaan sederhana dari sinyal kontrol yang ditemukan di</a:t>
            </a:r>
          </a:p>
          <a:p>
            <a:pPr algn="l" rtl="0"/>
            <a:r>
              <a:rPr kumimoji="1" lang="en-US" sz="1200" kern="1200" baseline="0" dirty="0" smtClean="0">
                <a:solidFill>
                  <a:schemeClr val="tx1"/>
                </a:solidFill>
                <a:latin typeface="Times New Roman" pitchFamily="33" charset="0"/>
                <a:ea typeface="+mn-ea"/>
                <a:cs typeface="+mn-cs"/>
              </a:rPr>
              <a:t>pengaturan bus bersama.</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Transfer data paket:</a:t>
            </a:r>
            <a:r>
              <a:rPr kumimoji="1" lang="en-US" sz="1200" b="0" kern="1200" baseline="0" dirty="0" smtClean="0">
                <a:solidFill>
                  <a:schemeClr val="tx1"/>
                </a:solidFill>
                <a:latin typeface="Times New Roman" pitchFamily="33" charset="0"/>
                <a:ea typeface="+mn-ea"/>
                <a:cs typeface="+mn-cs"/>
              </a:rPr>
              <a:t>Data tidak dikirim sebagai aliran bit mentah. Sebaliknya, data</a:t>
            </a:r>
          </a:p>
          <a:p>
            <a:pPr algn="l" rtl="0"/>
            <a:r>
              <a:rPr kumimoji="1" lang="en-US" sz="1200" kern="1200" baseline="0" dirty="0" smtClean="0">
                <a:solidFill>
                  <a:schemeClr val="tx1"/>
                </a:solidFill>
                <a:latin typeface="Times New Roman" pitchFamily="33" charset="0"/>
                <a:ea typeface="+mn-ea"/>
                <a:cs typeface="+mn-cs"/>
              </a:rPr>
              <a:t>dikirim sebagai urutan paket, yang masing-masing menyertakan header kontrol dan</a:t>
            </a:r>
          </a:p>
          <a:p>
            <a:pPr algn="l" rtl="0"/>
            <a:r>
              <a:rPr kumimoji="1" lang="en-US" sz="1200" kern="1200" baseline="0" dirty="0" smtClean="0">
                <a:solidFill>
                  <a:schemeClr val="tx1"/>
                </a:solidFill>
                <a:latin typeface="Times New Roman" pitchFamily="33" charset="0"/>
                <a:ea typeface="+mn-ea"/>
                <a:cs typeface="+mn-cs"/>
              </a:rPr>
              <a:t>kode kontrol kesalahan.</a:t>
            </a:r>
            <a:endParaRPr lang="en-GB" dirty="0"/>
          </a:p>
        </p:txBody>
      </p:sp>
      <p:sp>
        <p:nvSpPr>
          <p:cNvPr id="2" name="Footer Placeholder 1"/>
          <p:cNvSpPr>
            <a:spLocks noGrp="1"/>
          </p:cNvSpPr>
          <p:nvPr>
            <p:ph type="ftr" sz="quarter" idx="10"/>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3744310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C1972D69-858A-9C42-B2F4-79AE340BF7A8}" type="slidenum">
              <a:rPr lang="en-US"/>
              <a:pPr algn="l" rtl="0"/>
              <a:t>22</a:t>
            </a:fld>
            <a:endParaRPr lang="en-US" dirty="0"/>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pPr algn="l" rtl="0"/>
            <a:r>
              <a:rPr kumimoji="1" lang="en-US" sz="1200" kern="1200" baseline="0" dirty="0" smtClean="0">
                <a:solidFill>
                  <a:schemeClr val="tx1"/>
                </a:solidFill>
                <a:latin typeface="Times New Roman" pitchFamily="33" charset="0"/>
                <a:ea typeface="+mn-ea"/>
                <a:cs typeface="+mn-cs"/>
              </a:rPr>
              <a:t>Gambar 3.17 mengilustrasikan penggunaan khas QPI pada komputer multi-core. Itu</a:t>
            </a:r>
          </a:p>
          <a:p>
            <a:pPr algn="l" rtl="0"/>
            <a:r>
              <a:rPr kumimoji="1" lang="en-US" sz="1200" kern="1200" baseline="0" dirty="0" smtClean="0">
                <a:solidFill>
                  <a:schemeClr val="tx1"/>
                </a:solidFill>
                <a:latin typeface="Times New Roman" pitchFamily="33" charset="0"/>
                <a:ea typeface="+mn-ea"/>
                <a:cs typeface="+mn-cs"/>
              </a:rPr>
              <a:t>Tautan QPI (ditunjukkan oleh pasangan panah hijau pada gambar) membentuk kain switching</a:t>
            </a:r>
          </a:p>
          <a:p>
            <a:pPr algn="l" rtl="0"/>
            <a:r>
              <a:rPr kumimoji="1" lang="en-US" sz="1200" kern="1200" baseline="0" dirty="0" smtClean="0">
                <a:solidFill>
                  <a:schemeClr val="tx1"/>
                </a:solidFill>
                <a:latin typeface="Times New Roman" pitchFamily="33" charset="0"/>
                <a:ea typeface="+mn-ea"/>
                <a:cs typeface="+mn-cs"/>
              </a:rPr>
              <a:t>yang memungkinkan data bergerak di seluruh jaringan. Koneksi QPI langsung bisa</a:t>
            </a:r>
          </a:p>
          <a:p>
            <a:pPr algn="l" rtl="0"/>
            <a:r>
              <a:rPr kumimoji="1" lang="en-US" sz="1200" kern="1200" baseline="0" dirty="0" smtClean="0">
                <a:solidFill>
                  <a:schemeClr val="tx1"/>
                </a:solidFill>
                <a:latin typeface="Times New Roman" pitchFamily="33" charset="0"/>
                <a:ea typeface="+mn-ea"/>
                <a:cs typeface="+mn-cs"/>
              </a:rPr>
              <a:t>didirikan antara setiap pasang prosesor inti. Jika inti A pada Gambar 3.20 perlu</a:t>
            </a:r>
          </a:p>
          <a:p>
            <a:pPr algn="l" rtl="0"/>
            <a:r>
              <a:rPr kumimoji="1" lang="en-US" sz="1200" kern="1200" baseline="0" dirty="0" smtClean="0">
                <a:solidFill>
                  <a:schemeClr val="tx1"/>
                </a:solidFill>
                <a:latin typeface="Times New Roman" pitchFamily="33" charset="0"/>
                <a:ea typeface="+mn-ea"/>
                <a:cs typeface="+mn-cs"/>
              </a:rPr>
              <a:t>mengakses pengontrol memori di inti D, ia mengirimkan permintaannya melalui salah satu inti B</a:t>
            </a:r>
          </a:p>
          <a:p>
            <a:pPr algn="l" rtl="0"/>
            <a:r>
              <a:rPr kumimoji="1" lang="en-US" sz="1200" kern="1200" baseline="0" dirty="0" smtClean="0">
                <a:solidFill>
                  <a:schemeClr val="tx1"/>
                </a:solidFill>
                <a:latin typeface="Times New Roman" pitchFamily="33" charset="0"/>
                <a:ea typeface="+mn-ea"/>
                <a:cs typeface="+mn-cs"/>
              </a:rPr>
              <a:t>atau C, yang pada gilirannya harus meneruskan permintaan itu ke pengontrol memori di inti D.</a:t>
            </a:r>
          </a:p>
          <a:p>
            <a:pPr algn="l" rtl="0"/>
            <a:r>
              <a:rPr kumimoji="1" lang="en-US" sz="1200" kern="1200" baseline="0" dirty="0" smtClean="0">
                <a:solidFill>
                  <a:schemeClr val="tx1"/>
                </a:solidFill>
                <a:latin typeface="Times New Roman" pitchFamily="33" charset="0"/>
                <a:ea typeface="+mn-ea"/>
                <a:cs typeface="+mn-cs"/>
              </a:rPr>
              <a:t>Demikian pula, sistem yang lebih besar dengan delapan atau lebih prosesor dapat dibangun menggunakan prosesor</a:t>
            </a:r>
          </a:p>
          <a:p>
            <a:pPr algn="l" rtl="0"/>
            <a:r>
              <a:rPr kumimoji="1" lang="en-US" sz="1200" kern="1200" baseline="0" dirty="0" smtClean="0">
                <a:solidFill>
                  <a:schemeClr val="tx1"/>
                </a:solidFill>
                <a:latin typeface="Times New Roman" pitchFamily="33" charset="0"/>
                <a:ea typeface="+mn-ea"/>
                <a:cs typeface="+mn-cs"/>
              </a:rPr>
              <a:t>dengan tiga tautan dan merutekan lalu lintas melalui prosesor perantara.</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Selain itu, QPI digunakan untuk terhubung ke modul I/O, yang disebut hub I/O (IOH).</a:t>
            </a:r>
          </a:p>
          <a:p>
            <a:pPr algn="l" rtl="0"/>
            <a:r>
              <a:rPr kumimoji="1" lang="en-US" sz="1200" kern="1200" baseline="0" dirty="0" smtClean="0">
                <a:solidFill>
                  <a:schemeClr val="tx1"/>
                </a:solidFill>
                <a:latin typeface="Times New Roman" pitchFamily="33" charset="0"/>
                <a:ea typeface="+mn-ea"/>
                <a:cs typeface="+mn-cs"/>
              </a:rPr>
              <a:t>IOH bertindak sebagai sakelar yang mengarahkan lalu lintas ke dan dari perangkat I/O. Biasanya di yang lebih baru</a:t>
            </a:r>
          </a:p>
          <a:p>
            <a:pPr algn="l" rtl="0"/>
            <a:r>
              <a:rPr kumimoji="1" lang="en-US" sz="1200" kern="1200" baseline="0" dirty="0" smtClean="0">
                <a:solidFill>
                  <a:schemeClr val="tx1"/>
                </a:solidFill>
                <a:latin typeface="Times New Roman" pitchFamily="33" charset="0"/>
                <a:ea typeface="+mn-ea"/>
                <a:cs typeface="+mn-cs"/>
              </a:rPr>
              <a:t>sistem, tautan dari IOH ke pengontrol perangkat I/O menggunakan interkoneksi</a:t>
            </a:r>
          </a:p>
          <a:p>
            <a:pPr algn="l" rtl="0"/>
            <a:r>
              <a:rPr kumimoji="1" lang="en-US" sz="1200" kern="1200" baseline="0" dirty="0" smtClean="0">
                <a:solidFill>
                  <a:schemeClr val="tx1"/>
                </a:solidFill>
                <a:latin typeface="Times New Roman" pitchFamily="33" charset="0"/>
                <a:ea typeface="+mn-ea"/>
                <a:cs typeface="+mn-cs"/>
              </a:rPr>
              <a:t>teknologi yang disebut PCI Express (PCIe), dijelaskan nanti di bab ini. IOH menerjemahkan</a:t>
            </a:r>
          </a:p>
          <a:p>
            <a:pPr algn="l" rtl="0"/>
            <a:r>
              <a:rPr kumimoji="1" lang="en-US" sz="1200" kern="1200" baseline="0" dirty="0" smtClean="0">
                <a:solidFill>
                  <a:schemeClr val="tx1"/>
                </a:solidFill>
                <a:latin typeface="Times New Roman" pitchFamily="33" charset="0"/>
                <a:ea typeface="+mn-ea"/>
                <a:cs typeface="+mn-cs"/>
              </a:rPr>
              <a:t>antara protokol dan format QPI dan protokol dan format PCIe. A</a:t>
            </a:r>
          </a:p>
          <a:p>
            <a:pPr algn="l" rtl="0"/>
            <a:r>
              <a:rPr kumimoji="1" lang="en-US" sz="1200" kern="1200" baseline="0" dirty="0" smtClean="0">
                <a:solidFill>
                  <a:schemeClr val="tx1"/>
                </a:solidFill>
                <a:latin typeface="Times New Roman" pitchFamily="33" charset="0"/>
                <a:ea typeface="+mn-ea"/>
                <a:cs typeface="+mn-cs"/>
              </a:rPr>
              <a:t>core juga terhubung ke modul memori utama (biasanya memori menggunakan akses dinamis</a:t>
            </a:r>
          </a:p>
          <a:p>
            <a:pPr algn="l" rtl="0"/>
            <a:r>
              <a:rPr kumimoji="1" lang="en-US" sz="1200" kern="1200" baseline="0" dirty="0" smtClean="0">
                <a:solidFill>
                  <a:schemeClr val="tx1"/>
                </a:solidFill>
                <a:latin typeface="Times New Roman" pitchFamily="33" charset="0"/>
                <a:ea typeface="+mn-ea"/>
                <a:cs typeface="+mn-cs"/>
              </a:rPr>
              <a:t>teknologi memori acak (DRAM)) menggunakan bus memori khusus.</a:t>
            </a:r>
            <a:endParaRPr lang="en-GB" dirty="0"/>
          </a:p>
        </p:txBody>
      </p:sp>
      <p:sp>
        <p:nvSpPr>
          <p:cNvPr id="2" name="Footer Placeholder 1"/>
          <p:cNvSpPr>
            <a:spLocks noGrp="1"/>
          </p:cNvSpPr>
          <p:nvPr>
            <p:ph type="ftr" sz="quarter" idx="10"/>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429014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5E1F5E57-A427-654F-8B36-2EC29B171039}" type="slidenum">
              <a:rPr lang="en-US"/>
              <a:pPr algn="l" rtl="0"/>
              <a:t>23</a:t>
            </a:fld>
            <a:endParaRPr lang="en-US" dirty="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pPr algn="l" rtl="0"/>
            <a:r>
              <a:rPr kumimoji="1" lang="en-US" sz="1200" kern="1200" baseline="0" dirty="0" smtClean="0">
                <a:solidFill>
                  <a:schemeClr val="tx1"/>
                </a:solidFill>
                <a:latin typeface="Times New Roman" pitchFamily="33" charset="0"/>
                <a:ea typeface="+mn-ea"/>
                <a:cs typeface="+mn-cs"/>
              </a:rPr>
              <a:t>QPI didefinisikan sebagai arsitektur protokol empat lapis, yang mencakup</a:t>
            </a:r>
          </a:p>
          <a:p>
            <a:pPr algn="l" rtl="0"/>
            <a:r>
              <a:rPr kumimoji="1" lang="en-US" sz="1200" kern="1200" baseline="0" dirty="0" smtClean="0">
                <a:solidFill>
                  <a:schemeClr val="tx1"/>
                </a:solidFill>
                <a:latin typeface="Times New Roman" pitchFamily="33" charset="0"/>
                <a:ea typeface="+mn-ea"/>
                <a:cs typeface="+mn-cs"/>
              </a:rPr>
              <a:t>lapisan berikut (Gambar 3.18):</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Fisik:</a:t>
            </a:r>
            <a:r>
              <a:rPr kumimoji="1" lang="en-US" sz="1200" b="0" kern="1200" baseline="0" dirty="0" smtClean="0">
                <a:solidFill>
                  <a:schemeClr val="tx1"/>
                </a:solidFill>
                <a:latin typeface="Times New Roman" pitchFamily="33" charset="0"/>
                <a:ea typeface="+mn-ea"/>
                <a:cs typeface="+mn-cs"/>
              </a:rPr>
              <a:t>Terdiri dari kabel sebenarnya yang membawa sinyal, serta sirkuit</a:t>
            </a:r>
          </a:p>
          <a:p>
            <a:pPr algn="l" rtl="0"/>
            <a:r>
              <a:rPr kumimoji="1" lang="en-US" sz="1200" kern="1200" baseline="0" dirty="0" smtClean="0">
                <a:solidFill>
                  <a:schemeClr val="tx1"/>
                </a:solidFill>
                <a:latin typeface="Times New Roman" pitchFamily="33" charset="0"/>
                <a:ea typeface="+mn-ea"/>
                <a:cs typeface="+mn-cs"/>
              </a:rPr>
              <a:t>dan logika untuk mendukung fitur tambahan yang diperlukan dalam pengiriman dan penerimaan</a:t>
            </a:r>
          </a:p>
          <a:p>
            <a:pPr algn="l" rtl="0"/>
            <a:r>
              <a:rPr kumimoji="1" lang="en-US" sz="1200" kern="1200" baseline="0" dirty="0" smtClean="0">
                <a:solidFill>
                  <a:schemeClr val="tx1"/>
                </a:solidFill>
                <a:latin typeface="Times New Roman" pitchFamily="33" charset="0"/>
                <a:ea typeface="+mn-ea"/>
                <a:cs typeface="+mn-cs"/>
              </a:rPr>
              <a:t>dari 1s dan 0s. Unit transfer pada lapisan Fisik adalah 20 bit, yaitu</a:t>
            </a:r>
          </a:p>
          <a:p>
            <a:pPr algn="l" rtl="0"/>
            <a:r>
              <a:rPr kumimoji="1" lang="en-US" sz="1200" kern="1200" baseline="0" dirty="0" smtClean="0">
                <a:solidFill>
                  <a:schemeClr val="tx1"/>
                </a:solidFill>
                <a:latin typeface="Times New Roman" pitchFamily="33" charset="0"/>
                <a:ea typeface="+mn-ea"/>
                <a:cs typeface="+mn-cs"/>
              </a:rPr>
              <a:t>disebut a</a:t>
            </a:r>
            <a:r>
              <a:rPr kumimoji="1" lang="en-US" sz="1200" b="1" kern="1200" baseline="0" dirty="0" smtClean="0">
                <a:solidFill>
                  <a:schemeClr val="tx1"/>
                </a:solidFill>
                <a:latin typeface="Times New Roman" pitchFamily="33" charset="0"/>
                <a:ea typeface="+mn-ea"/>
                <a:cs typeface="+mn-cs"/>
              </a:rPr>
              <a:t>Phit</a:t>
            </a:r>
            <a:r>
              <a:rPr kumimoji="1" lang="en-US" sz="1200" b="0" kern="1200" baseline="0" dirty="0" smtClean="0">
                <a:solidFill>
                  <a:schemeClr val="tx1"/>
                </a:solidFill>
                <a:latin typeface="Times New Roman" pitchFamily="33" charset="0"/>
                <a:ea typeface="+mn-ea"/>
                <a:cs typeface="+mn-cs"/>
              </a:rPr>
              <a:t>(satuan fisik).</a:t>
            </a:r>
          </a:p>
          <a:p>
            <a:pPr algn="l" rtl="0"/>
            <a:endParaRPr kumimoji="1" lang="en-US" sz="1200" b="0" kern="1200" baseline="0" dirty="0" smtClean="0">
              <a:solidFill>
                <a:schemeClr val="tx1"/>
              </a:solidFill>
              <a:latin typeface="Times New Roman" pitchFamily="33" charset="0"/>
              <a:ea typeface="+mn-ea"/>
              <a:cs typeface="+mn-cs"/>
            </a:endParaRPr>
          </a:p>
          <a:p>
            <a:pPr algn="l" rtl="0"/>
            <a:r>
              <a:rPr kumimoji="1" lang="en-US" sz="1200" b="1" kern="1200" baseline="0" dirty="0" smtClean="0">
                <a:solidFill>
                  <a:schemeClr val="tx1"/>
                </a:solidFill>
                <a:latin typeface="Times New Roman" pitchFamily="33" charset="0"/>
                <a:ea typeface="+mn-ea"/>
                <a:cs typeface="+mn-cs"/>
              </a:rPr>
              <a:t>Tautan:</a:t>
            </a:r>
            <a:r>
              <a:rPr kumimoji="1" lang="en-US" sz="1200" b="0" kern="1200" baseline="0" dirty="0" smtClean="0">
                <a:solidFill>
                  <a:schemeClr val="tx1"/>
                </a:solidFill>
                <a:latin typeface="Times New Roman" pitchFamily="33" charset="0"/>
                <a:ea typeface="+mn-ea"/>
                <a:cs typeface="+mn-cs"/>
              </a:rPr>
              <a:t>Bertanggung jawab atas transmisi yang andal dan kontrol aliran. Lapisan Tautan</a:t>
            </a:r>
          </a:p>
          <a:p>
            <a:pPr algn="l" rtl="0"/>
            <a:r>
              <a:rPr kumimoji="1" lang="en-US" sz="1200" kern="1200" baseline="0" dirty="0" smtClean="0">
                <a:solidFill>
                  <a:schemeClr val="tx1"/>
                </a:solidFill>
                <a:latin typeface="Times New Roman" pitchFamily="33" charset="0"/>
                <a:ea typeface="+mn-ea"/>
                <a:cs typeface="+mn-cs"/>
              </a:rPr>
              <a:t>unit transfer adalah 80-bit</a:t>
            </a:r>
            <a:r>
              <a:rPr kumimoji="1" lang="en-US" sz="1200" b="1" kern="1200" baseline="0" dirty="0" smtClean="0">
                <a:solidFill>
                  <a:schemeClr val="tx1"/>
                </a:solidFill>
                <a:latin typeface="Times New Roman" pitchFamily="33" charset="0"/>
                <a:ea typeface="+mn-ea"/>
                <a:cs typeface="+mn-cs"/>
              </a:rPr>
              <a:t>Terbang</a:t>
            </a:r>
            <a:r>
              <a:rPr kumimoji="1" lang="en-US" sz="1200" b="0" kern="1200" baseline="0" dirty="0" smtClean="0">
                <a:solidFill>
                  <a:schemeClr val="tx1"/>
                </a:solidFill>
                <a:latin typeface="Times New Roman" pitchFamily="33" charset="0"/>
                <a:ea typeface="+mn-ea"/>
                <a:cs typeface="+mn-cs"/>
              </a:rPr>
              <a:t>(unit kontrol aliran).</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Rute:</a:t>
            </a:r>
            <a:r>
              <a:rPr kumimoji="1" lang="en-US" sz="1200" b="0" kern="1200" baseline="0" dirty="0" smtClean="0">
                <a:solidFill>
                  <a:schemeClr val="tx1"/>
                </a:solidFill>
                <a:latin typeface="Times New Roman" pitchFamily="33" charset="0"/>
                <a:ea typeface="+mn-ea"/>
                <a:cs typeface="+mn-cs"/>
              </a:rPr>
              <a:t>Menyediakan kerangka kerja untuk mengarahkan paket melalui fabric.</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Protokol:</a:t>
            </a:r>
            <a:r>
              <a:rPr kumimoji="1" lang="en-US" sz="1200" b="0" kern="1200" baseline="0" dirty="0" smtClean="0">
                <a:solidFill>
                  <a:schemeClr val="tx1"/>
                </a:solidFill>
                <a:latin typeface="Times New Roman" pitchFamily="33" charset="0"/>
                <a:ea typeface="+mn-ea"/>
                <a:cs typeface="+mn-cs"/>
              </a:rPr>
              <a:t>Kumpulan aturan tingkat tinggi untuk bertukar</a:t>
            </a:r>
            <a:r>
              <a:rPr kumimoji="1" lang="en-US" sz="1200" b="1" kern="1200" baseline="0" dirty="0" smtClean="0">
                <a:solidFill>
                  <a:schemeClr val="tx1"/>
                </a:solidFill>
                <a:latin typeface="Times New Roman" pitchFamily="33" charset="0"/>
                <a:ea typeface="+mn-ea"/>
                <a:cs typeface="+mn-cs"/>
              </a:rPr>
              <a:t>paket</a:t>
            </a:r>
            <a:r>
              <a:rPr kumimoji="1" lang="en-US" sz="1200" b="0" kern="1200" baseline="0" dirty="0" smtClean="0">
                <a:solidFill>
                  <a:schemeClr val="tx1"/>
                </a:solidFill>
                <a:latin typeface="Times New Roman" pitchFamily="33" charset="0"/>
                <a:ea typeface="+mn-ea"/>
                <a:cs typeface="+mn-cs"/>
              </a:rPr>
              <a:t>data antara</a:t>
            </a:r>
          </a:p>
          <a:p>
            <a:pPr algn="l" rtl="0"/>
            <a:r>
              <a:rPr kumimoji="1" lang="en-US" sz="1200" kern="1200" baseline="0" dirty="0" smtClean="0">
                <a:solidFill>
                  <a:schemeClr val="tx1"/>
                </a:solidFill>
                <a:latin typeface="Times New Roman" pitchFamily="33" charset="0"/>
                <a:ea typeface="+mn-ea"/>
                <a:cs typeface="+mn-cs"/>
              </a:rPr>
              <a:t>perangkat. Sebuah paket terdiri dari sejumlah Flit yang tidak terpisahkan.</a:t>
            </a:r>
            <a:endParaRPr lang="en-GB" b="0" dirty="0"/>
          </a:p>
        </p:txBody>
      </p:sp>
      <p:sp>
        <p:nvSpPr>
          <p:cNvPr id="2" name="Footer Placeholder 1"/>
          <p:cNvSpPr>
            <a:spLocks noGrp="1"/>
          </p:cNvSpPr>
          <p:nvPr>
            <p:ph type="ftr" sz="quarter" idx="10"/>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1312273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35C30012-D3DD-9A4E-ADF6-CAEDD31750F5}" type="slidenum">
              <a:rPr lang="en-US"/>
              <a:pPr algn="l" rtl="0"/>
              <a:t>24</a:t>
            </a:fld>
            <a:endParaRPr lang="en-US" dirty="0"/>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pPr algn="l" rtl="0"/>
            <a:r>
              <a:rPr kumimoji="1" lang="en-US" sz="1200" kern="1200" baseline="0" dirty="0" smtClean="0">
                <a:solidFill>
                  <a:schemeClr val="tx1"/>
                </a:solidFill>
                <a:latin typeface="Times New Roman" pitchFamily="33" charset="0"/>
                <a:ea typeface="+mn-ea"/>
                <a:cs typeface="+mn-cs"/>
              </a:rPr>
              <a:t>Gambar 3.19 menunjukkan arsitektur fisik dari port QPI. Port QPI terdiri dari</a:t>
            </a:r>
          </a:p>
          <a:p>
            <a:pPr algn="l" rtl="0"/>
            <a:r>
              <a:rPr kumimoji="1" lang="en-US" sz="1200" kern="1200" baseline="0" dirty="0" smtClean="0">
                <a:solidFill>
                  <a:schemeClr val="tx1"/>
                </a:solidFill>
                <a:latin typeface="Times New Roman" pitchFamily="33" charset="0"/>
                <a:ea typeface="+mn-ea"/>
                <a:cs typeface="+mn-cs"/>
              </a:rPr>
              <a:t>84 tautan individu dikelompokkan sebagai berikut. Setiap jalur data terdiri dari sepasang kabel yang</a:t>
            </a:r>
          </a:p>
          <a:p>
            <a:pPr algn="l" rtl="0"/>
            <a:r>
              <a:rPr kumimoji="1" lang="en-US" sz="1200" kern="1200" baseline="0" dirty="0" smtClean="0">
                <a:solidFill>
                  <a:schemeClr val="tx1"/>
                </a:solidFill>
                <a:latin typeface="Times New Roman" pitchFamily="33" charset="0"/>
                <a:ea typeface="+mn-ea"/>
                <a:cs typeface="+mn-cs"/>
              </a:rPr>
              <a:t>mentransmisikan data satu per satu; pasangan tersebut disebut a</a:t>
            </a:r>
            <a:r>
              <a:rPr kumimoji="1" lang="en-US" sz="1200" b="1" kern="1200" baseline="0" dirty="0" smtClean="0">
                <a:solidFill>
                  <a:schemeClr val="tx1"/>
                </a:solidFill>
                <a:latin typeface="Times New Roman" pitchFamily="33" charset="0"/>
                <a:ea typeface="+mn-ea"/>
                <a:cs typeface="+mn-cs"/>
              </a:rPr>
              <a:t>jalur.</a:t>
            </a:r>
            <a:r>
              <a:rPr kumimoji="1" lang="en-US" sz="1200" b="0" kern="1200" baseline="0" dirty="0" smtClean="0">
                <a:solidFill>
                  <a:schemeClr val="tx1"/>
                </a:solidFill>
                <a:latin typeface="Times New Roman" pitchFamily="33" charset="0"/>
                <a:ea typeface="+mn-ea"/>
                <a:cs typeface="+mn-cs"/>
              </a:rPr>
              <a:t>Ada 20 jalur data</a:t>
            </a:r>
          </a:p>
          <a:p>
            <a:pPr algn="l" rtl="0"/>
            <a:r>
              <a:rPr kumimoji="1" lang="en-US" sz="1200" kern="1200" baseline="0" dirty="0" smtClean="0">
                <a:solidFill>
                  <a:schemeClr val="tx1"/>
                </a:solidFill>
                <a:latin typeface="Times New Roman" pitchFamily="33" charset="0"/>
                <a:ea typeface="+mn-ea"/>
                <a:cs typeface="+mn-cs"/>
              </a:rPr>
              <a:t>di setiap arah (mengirim dan menerima), ditambah jalur jam di setiap arah. Demikian, KPI</a:t>
            </a:r>
          </a:p>
          <a:p>
            <a:pPr algn="l" rtl="0"/>
            <a:r>
              <a:rPr kumimoji="1" lang="en-US" sz="1200" kern="1200" baseline="0" dirty="0" smtClean="0">
                <a:solidFill>
                  <a:schemeClr val="tx1"/>
                </a:solidFill>
                <a:latin typeface="Times New Roman" pitchFamily="33" charset="0"/>
                <a:ea typeface="+mn-ea"/>
                <a:cs typeface="+mn-cs"/>
              </a:rPr>
              <a:t>mampu mentransmisikan 20 bit secara paralel di setiap arah. Unit 20-bit dirujuk</a:t>
            </a:r>
          </a:p>
          <a:p>
            <a:pPr algn="l" rtl="0"/>
            <a:r>
              <a:rPr kumimoji="1" lang="en-US" sz="1200" kern="1200" baseline="0" dirty="0" smtClean="0">
                <a:solidFill>
                  <a:schemeClr val="tx1"/>
                </a:solidFill>
                <a:latin typeface="Times New Roman" pitchFamily="33" charset="0"/>
                <a:ea typeface="+mn-ea"/>
                <a:cs typeface="+mn-cs"/>
              </a:rPr>
              <a:t>untuk sebagai</a:t>
            </a:r>
            <a:r>
              <a:rPr kumimoji="1" lang="en-US" sz="1200" i="1" kern="1200" baseline="0" dirty="0" smtClean="0">
                <a:solidFill>
                  <a:schemeClr val="tx1"/>
                </a:solidFill>
                <a:latin typeface="Times New Roman" pitchFamily="33" charset="0"/>
                <a:ea typeface="+mn-ea"/>
                <a:cs typeface="+mn-cs"/>
              </a:rPr>
              <a:t>fit.</a:t>
            </a:r>
            <a:r>
              <a:rPr kumimoji="1" lang="en-US" sz="1200" i="0" kern="1200" baseline="0" dirty="0" smtClean="0">
                <a:solidFill>
                  <a:schemeClr val="tx1"/>
                </a:solidFill>
                <a:latin typeface="Times New Roman" pitchFamily="33" charset="0"/>
                <a:ea typeface="+mn-ea"/>
                <a:cs typeface="+mn-cs"/>
              </a:rPr>
              <a:t>Kecepatan pensinyalan tipikal dari tautan pada produk saat ini memerlukan pengoperasian</a:t>
            </a:r>
          </a:p>
          <a:p>
            <a:pPr algn="l" rtl="0"/>
            <a:r>
              <a:rPr kumimoji="1" lang="en-US" sz="1200" kern="1200" baseline="0" dirty="0" smtClean="0">
                <a:solidFill>
                  <a:schemeClr val="tx1"/>
                </a:solidFill>
                <a:latin typeface="Times New Roman" pitchFamily="33" charset="0"/>
                <a:ea typeface="+mn-ea"/>
                <a:cs typeface="+mn-cs"/>
              </a:rPr>
              <a:t>pada 6,4 GT/s (transfer per detik). Pada 20 bit per transfer, itu menambahkan hingga 16 GB/dtk, dan</a:t>
            </a:r>
          </a:p>
          <a:p>
            <a:pPr algn="l" rtl="0"/>
            <a:r>
              <a:rPr kumimoji="1" lang="en-US" sz="1200" kern="1200" baseline="0" dirty="0" smtClean="0">
                <a:solidFill>
                  <a:schemeClr val="tx1"/>
                </a:solidFill>
                <a:latin typeface="Times New Roman" pitchFamily="33" charset="0"/>
                <a:ea typeface="+mn-ea"/>
                <a:cs typeface="+mn-cs"/>
              </a:rPr>
              <a:t>karena tautan QPI melibatkan pasangan dua arah khusus, kapasitas totalnya adalah 32 GB/dtk.</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Lajur di setiap arah dikelompokkan menjadi empat kuadran yang masing-masing terdiri dari 5 lajur.</a:t>
            </a:r>
          </a:p>
          <a:p>
            <a:pPr algn="l" rtl="0"/>
            <a:r>
              <a:rPr kumimoji="1" lang="en-US" sz="1200" kern="1200" baseline="0" dirty="0" smtClean="0">
                <a:solidFill>
                  <a:schemeClr val="tx1"/>
                </a:solidFill>
                <a:latin typeface="Times New Roman" pitchFamily="33" charset="0"/>
                <a:ea typeface="+mn-ea"/>
                <a:cs typeface="+mn-cs"/>
              </a:rPr>
              <a:t>Dalam beberapa aplikasi, tautan juga dapat beroperasi dengan lebar setengah atau seperempat</a:t>
            </a:r>
          </a:p>
          <a:p>
            <a:pPr algn="l" rtl="0"/>
            <a:r>
              <a:rPr kumimoji="1" lang="en-US" sz="1200" kern="1200" baseline="0" dirty="0" smtClean="0">
                <a:solidFill>
                  <a:schemeClr val="tx1"/>
                </a:solidFill>
                <a:latin typeface="Times New Roman" pitchFamily="33" charset="0"/>
                <a:ea typeface="+mn-ea"/>
                <a:cs typeface="+mn-cs"/>
              </a:rPr>
              <a:t>mengurangi konsumsi daya atau bekerja di sekitar kegagalan.</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Bentuk transmisi pada setiap jalur dikenal sebagai</a:t>
            </a:r>
            <a:r>
              <a:rPr kumimoji="1" lang="en-US" sz="1200" b="1" kern="1200" baseline="0" dirty="0" smtClean="0">
                <a:solidFill>
                  <a:schemeClr val="tx1"/>
                </a:solidFill>
                <a:latin typeface="Times New Roman" pitchFamily="33" charset="0"/>
                <a:ea typeface="+mn-ea"/>
                <a:cs typeface="+mn-cs"/>
              </a:rPr>
              <a:t>pensinyalan diferensial, atau</a:t>
            </a:r>
          </a:p>
          <a:p>
            <a:pPr algn="l" rtl="0"/>
            <a:r>
              <a:rPr kumimoji="1" lang="en-US" sz="1200" b="1" kern="1200" baseline="0" dirty="0" smtClean="0">
                <a:solidFill>
                  <a:schemeClr val="tx1"/>
                </a:solidFill>
                <a:latin typeface="Times New Roman" pitchFamily="33" charset="0"/>
                <a:ea typeface="+mn-ea"/>
                <a:cs typeface="+mn-cs"/>
              </a:rPr>
              <a:t>transmisi seimbang.</a:t>
            </a:r>
            <a:r>
              <a:rPr kumimoji="1" lang="en-US" sz="1200" b="0" kern="1200" baseline="0" dirty="0" smtClean="0">
                <a:solidFill>
                  <a:schemeClr val="tx1"/>
                </a:solidFill>
                <a:latin typeface="Times New Roman" pitchFamily="33" charset="0"/>
                <a:ea typeface="+mn-ea"/>
                <a:cs typeface="+mn-cs"/>
              </a:rPr>
              <a:t>Dengan transmisi seimbang, sinyal ditransmisikan sebagai a</a:t>
            </a:r>
          </a:p>
          <a:p>
            <a:pPr algn="l" rtl="0"/>
            <a:r>
              <a:rPr kumimoji="1" lang="en-US" sz="1200" kern="1200" baseline="0" dirty="0" smtClean="0">
                <a:solidFill>
                  <a:schemeClr val="tx1"/>
                </a:solidFill>
                <a:latin typeface="Times New Roman" pitchFamily="33" charset="0"/>
                <a:ea typeface="+mn-ea"/>
                <a:cs typeface="+mn-cs"/>
              </a:rPr>
              <a:t>arus yang mengalir ke salah satu konduktor dan kembali ke konduktor lainnya. Nilai biner</a:t>
            </a:r>
          </a:p>
          <a:p>
            <a:pPr algn="l" rtl="0"/>
            <a:r>
              <a:rPr kumimoji="1" lang="en-US" sz="1200" kern="1200" baseline="0" dirty="0" smtClean="0">
                <a:solidFill>
                  <a:schemeClr val="tx1"/>
                </a:solidFill>
                <a:latin typeface="Times New Roman" pitchFamily="33" charset="0"/>
                <a:ea typeface="+mn-ea"/>
                <a:cs typeface="+mn-cs"/>
              </a:rPr>
              <a:t>tergantung pada perbedaan tegangan. Biasanya, satu saluran memiliki nilai tegangan positif</a:t>
            </a:r>
          </a:p>
          <a:p>
            <a:pPr algn="l" rtl="0"/>
            <a:r>
              <a:rPr kumimoji="1" lang="en-US" sz="1200" kern="1200" baseline="0" dirty="0" smtClean="0">
                <a:solidFill>
                  <a:schemeClr val="tx1"/>
                </a:solidFill>
                <a:latin typeface="Times New Roman" pitchFamily="33" charset="0"/>
                <a:ea typeface="+mn-ea"/>
                <a:cs typeface="+mn-cs"/>
              </a:rPr>
              <a:t>dan saluran lainnya memiliki tegangan nol, dan satu saluran dikaitkan dengan biner 1 dan satu</a:t>
            </a:r>
          </a:p>
          <a:p>
            <a:pPr algn="l" rtl="0"/>
            <a:r>
              <a:rPr kumimoji="1" lang="en-US" sz="1200" kern="1200" baseline="0" dirty="0" smtClean="0">
                <a:solidFill>
                  <a:schemeClr val="tx1"/>
                </a:solidFill>
                <a:latin typeface="Times New Roman" pitchFamily="33" charset="0"/>
                <a:ea typeface="+mn-ea"/>
                <a:cs typeface="+mn-cs"/>
              </a:rPr>
              <a:t>baris dikaitkan dengan biner 0. Secara khusus, teknik yang digunakan oleh QPI dikenal sebagai</a:t>
            </a:r>
          </a:p>
          <a:p>
            <a:pPr algn="l" rtl="0"/>
            <a:r>
              <a:rPr kumimoji="1" lang="en-US" sz="1200" i="1" kern="1200" baseline="0" dirty="0" smtClean="0">
                <a:solidFill>
                  <a:schemeClr val="tx1"/>
                </a:solidFill>
                <a:latin typeface="Times New Roman" pitchFamily="33" charset="0"/>
                <a:ea typeface="+mn-ea"/>
                <a:cs typeface="+mn-cs"/>
              </a:rPr>
              <a:t>pensinyalan diferensial tegangan rendah (LVDS).</a:t>
            </a:r>
            <a:r>
              <a:rPr kumimoji="1" lang="en-US" sz="1200" i="0" kern="1200" baseline="0" dirty="0" smtClean="0">
                <a:solidFill>
                  <a:schemeClr val="tx1"/>
                </a:solidFill>
                <a:latin typeface="Times New Roman" pitchFamily="33" charset="0"/>
                <a:ea typeface="+mn-ea"/>
                <a:cs typeface="+mn-cs"/>
              </a:rPr>
              <a:t>Dalam implementasi tipikal, pemancar</a:t>
            </a:r>
          </a:p>
          <a:p>
            <a:pPr algn="l" rtl="0"/>
            <a:r>
              <a:rPr kumimoji="1" lang="en-US" sz="1200" kern="1200" baseline="0" dirty="0" smtClean="0">
                <a:solidFill>
                  <a:schemeClr val="tx1"/>
                </a:solidFill>
                <a:latin typeface="Times New Roman" pitchFamily="33" charset="0"/>
                <a:ea typeface="+mn-ea"/>
                <a:cs typeface="+mn-cs"/>
              </a:rPr>
              <a:t>menyuntikkan arus kecil ke satu kawat atau yang lain, tergantung pada tingkat logika</a:t>
            </a:r>
          </a:p>
          <a:p>
            <a:pPr algn="l" rtl="0"/>
            <a:r>
              <a:rPr kumimoji="1" lang="en-US" sz="1200" kern="1200" baseline="0" dirty="0" smtClean="0">
                <a:solidFill>
                  <a:schemeClr val="tx1"/>
                </a:solidFill>
                <a:latin typeface="Times New Roman" pitchFamily="33" charset="0"/>
                <a:ea typeface="+mn-ea"/>
                <a:cs typeface="+mn-cs"/>
              </a:rPr>
              <a:t>terkirim. Arus melewati resistor di ujung penerima, dan kemudian kembali</a:t>
            </a:r>
          </a:p>
          <a:p>
            <a:pPr algn="l" rtl="0"/>
            <a:r>
              <a:rPr kumimoji="1" lang="en-US" sz="1200" kern="1200" baseline="0" dirty="0" smtClean="0">
                <a:solidFill>
                  <a:schemeClr val="tx1"/>
                </a:solidFill>
                <a:latin typeface="Times New Roman" pitchFamily="33" charset="0"/>
                <a:ea typeface="+mn-ea"/>
                <a:cs typeface="+mn-cs"/>
              </a:rPr>
              <a:t>dalam arah yang berlawanan sepanjang kabel lainnya. Penerima merasakan polaritas</a:t>
            </a:r>
          </a:p>
          <a:p>
            <a:pPr algn="l" rtl="0"/>
            <a:r>
              <a:rPr kumimoji="1" lang="en-US" sz="1200" kern="1200" baseline="0" dirty="0" smtClean="0">
                <a:solidFill>
                  <a:schemeClr val="tx1"/>
                </a:solidFill>
                <a:latin typeface="Times New Roman" pitchFamily="33" charset="0"/>
                <a:ea typeface="+mn-ea"/>
                <a:cs typeface="+mn-cs"/>
              </a:rPr>
              <a:t>tegangan melintasi resistor untuk menentukan tingkat logika.</a:t>
            </a:r>
          </a:p>
          <a:p>
            <a:pPr algn="l" rtl="0"/>
            <a:endParaRPr kumimoji="1" lang="en-US" sz="1200" kern="1200" baseline="0" dirty="0" smtClean="0">
              <a:solidFill>
                <a:schemeClr val="tx1"/>
              </a:solidFill>
              <a:latin typeface="Times New Roman" pitchFamily="33" charset="0"/>
              <a:ea typeface="+mn-ea"/>
              <a:cs typeface="+mn-cs"/>
            </a:endParaRPr>
          </a:p>
        </p:txBody>
      </p:sp>
      <p:sp>
        <p:nvSpPr>
          <p:cNvPr id="2" name="Footer Placeholder 1"/>
          <p:cNvSpPr>
            <a:spLocks noGrp="1"/>
          </p:cNvSpPr>
          <p:nvPr>
            <p:ph type="ftr" sz="quarter" idx="10"/>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466353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750E033D-50CC-1E44-AAA0-6DD604099704}" type="slidenum">
              <a:rPr lang="en-US"/>
              <a:pPr algn="l" rtl="0"/>
              <a:t>7</a:t>
            </a:fld>
            <a:endParaRPr lang="en-US" dirty="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pPr algn="l" rtl="0"/>
            <a:r>
              <a:rPr kumimoji="1" lang="en-US" sz="1200" b="0" i="0" u="none" strike="noStrike" kern="1200" baseline="0" dirty="0" smtClean="0">
                <a:solidFill>
                  <a:schemeClr val="tx1"/>
                </a:solidFill>
                <a:latin typeface="Times New Roman" pitchFamily="33" charset="0"/>
                <a:ea typeface="+mn-ea"/>
                <a:cs typeface="+mn-cs"/>
              </a:rPr>
              <a:t>Fungsi dasar yang dilakukan oleh komputer adalah eksekusi program, yang terdiri dari</a:t>
            </a:r>
          </a:p>
          <a:p>
            <a:pPr algn="l" rtl="0"/>
            <a:r>
              <a:rPr kumimoji="1" lang="en-US" sz="1200" b="0" i="0" u="none" strike="noStrike" kern="1200" baseline="0" dirty="0" smtClean="0">
                <a:solidFill>
                  <a:schemeClr val="tx1"/>
                </a:solidFill>
                <a:latin typeface="Times New Roman" pitchFamily="33" charset="0"/>
                <a:ea typeface="+mn-ea"/>
                <a:cs typeface="+mn-cs"/>
              </a:rPr>
              <a:t>sekumpulan instruksi yang disimpan dalam memori. Prosesor melakukan pekerjaan yang sebenarnya</a:t>
            </a:r>
          </a:p>
          <a:p>
            <a:pPr algn="l" rtl="0"/>
            <a:r>
              <a:rPr kumimoji="1" lang="en-US" sz="1200" b="0" i="0" u="none" strike="noStrike" kern="1200" baseline="0" dirty="0" smtClean="0">
                <a:solidFill>
                  <a:schemeClr val="tx1"/>
                </a:solidFill>
                <a:latin typeface="Times New Roman" pitchFamily="33" charset="0"/>
                <a:ea typeface="+mn-ea"/>
                <a:cs typeface="+mn-cs"/>
              </a:rPr>
              <a:t>mengeksekusi instruksi yang ditentukan dalam program. Bagian ini memberikan gambaran tentang</a:t>
            </a:r>
          </a:p>
          <a:p>
            <a:pPr algn="l" rtl="0"/>
            <a:r>
              <a:rPr kumimoji="1" lang="en-US" sz="1200" b="0" i="0" u="none" strike="noStrike" kern="1200" baseline="0" dirty="0" smtClean="0">
                <a:solidFill>
                  <a:schemeClr val="tx1"/>
                </a:solidFill>
                <a:latin typeface="Times New Roman" pitchFamily="33" charset="0"/>
                <a:ea typeface="+mn-ea"/>
                <a:cs typeface="+mn-cs"/>
              </a:rPr>
              <a:t>elemen kunci dari eksekusi program. Dalam bentuknya yang paling sederhana, pemrosesan instruksi</a:t>
            </a:r>
          </a:p>
          <a:p>
            <a:pPr algn="l" rtl="0"/>
            <a:r>
              <a:rPr kumimoji="1" lang="en-US" sz="1200" b="0" i="0" u="none" strike="noStrike" kern="1200" baseline="0" dirty="0" smtClean="0">
                <a:solidFill>
                  <a:schemeClr val="tx1"/>
                </a:solidFill>
                <a:latin typeface="Times New Roman" pitchFamily="33" charset="0"/>
                <a:ea typeface="+mn-ea"/>
                <a:cs typeface="+mn-cs"/>
              </a:rPr>
              <a:t>terdiri dari dua langkah: Prosesor membaca (mengambil) instruksi dari memori satu</a:t>
            </a:r>
          </a:p>
          <a:p>
            <a:pPr algn="l" rtl="0"/>
            <a:r>
              <a:rPr kumimoji="1" lang="en-US" sz="1200" b="0" i="0" u="none" strike="noStrike" kern="1200" baseline="0" dirty="0" smtClean="0">
                <a:solidFill>
                  <a:schemeClr val="tx1"/>
                </a:solidFill>
                <a:latin typeface="Times New Roman" pitchFamily="33" charset="0"/>
                <a:ea typeface="+mn-ea"/>
                <a:cs typeface="+mn-cs"/>
              </a:rPr>
              <a:t>pada satu waktu dan mengeksekusi setiap instruksi. Eksekusi program terdiri dari pengulangan</a:t>
            </a:r>
          </a:p>
          <a:p>
            <a:pPr algn="l" rtl="0"/>
            <a:r>
              <a:rPr kumimoji="1" lang="en-US" sz="1200" b="0" i="0" u="none" strike="noStrike" kern="1200" baseline="0" dirty="0" smtClean="0">
                <a:solidFill>
                  <a:schemeClr val="tx1"/>
                </a:solidFill>
                <a:latin typeface="Times New Roman" pitchFamily="33" charset="0"/>
                <a:ea typeface="+mn-ea"/>
                <a:cs typeface="+mn-cs"/>
              </a:rPr>
              <a:t>proses pengambilan instruksi dan eksekusi instruksi. Eksekusi instruksi</a:t>
            </a:r>
          </a:p>
          <a:p>
            <a:pPr algn="l" rtl="0"/>
            <a:r>
              <a:rPr kumimoji="1" lang="en-US" sz="1200" b="0" i="0" u="none" strike="noStrike" kern="1200" baseline="0" dirty="0" smtClean="0">
                <a:solidFill>
                  <a:schemeClr val="tx1"/>
                </a:solidFill>
                <a:latin typeface="Times New Roman" pitchFamily="33" charset="0"/>
                <a:ea typeface="+mn-ea"/>
                <a:cs typeface="+mn-cs"/>
              </a:rPr>
              <a:t>mungkin melibatkan beberapa operasi dan bergantung pada sifat instruksi (lihat, untuk</a:t>
            </a:r>
          </a:p>
          <a:p>
            <a:pPr algn="l" rtl="0"/>
            <a:r>
              <a:rPr kumimoji="1" lang="en-US" sz="1200" b="0" i="0" u="none" strike="noStrike" kern="1200" baseline="0" dirty="0" smtClean="0">
                <a:solidFill>
                  <a:schemeClr val="tx1"/>
                </a:solidFill>
                <a:latin typeface="Times New Roman" pitchFamily="33" charset="0"/>
                <a:ea typeface="+mn-ea"/>
                <a:cs typeface="+mn-cs"/>
              </a:rPr>
              <a:t>contoh, bagian bawah Gambar 2.4).</a:t>
            </a:r>
            <a:endParaRPr kumimoji="1" lang="en-US" sz="1200" kern="1200" baseline="0" dirty="0" smtClean="0">
              <a:solidFill>
                <a:schemeClr val="tx1"/>
              </a:solidFill>
              <a:latin typeface="Times New Roman" pitchFamily="33" charset="0"/>
              <a:ea typeface="+mn-ea"/>
              <a:cs typeface="+mn-cs"/>
            </a:endParaRP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Pemrosesan yang diperlukan untuk satu instruksi disebut an</a:t>
            </a:r>
            <a:r>
              <a:rPr kumimoji="1" lang="en-US" sz="1200" b="1" kern="1200" baseline="0" dirty="0" smtClean="0">
                <a:solidFill>
                  <a:schemeClr val="tx1"/>
                </a:solidFill>
                <a:latin typeface="Times New Roman" pitchFamily="33" charset="0"/>
                <a:ea typeface="+mn-ea"/>
                <a:cs typeface="+mn-cs"/>
              </a:rPr>
              <a:t>siklus instruksi.</a:t>
            </a:r>
          </a:p>
          <a:p>
            <a:pPr algn="l" rtl="0"/>
            <a:r>
              <a:rPr kumimoji="1" lang="en-US" sz="1200" kern="1200" baseline="0" dirty="0" smtClean="0">
                <a:solidFill>
                  <a:schemeClr val="tx1"/>
                </a:solidFill>
                <a:latin typeface="Times New Roman" pitchFamily="33" charset="0"/>
                <a:ea typeface="+mn-ea"/>
                <a:cs typeface="+mn-cs"/>
              </a:rPr>
              <a:t>Menggunakan deskripsi dua langkah sederhana yang diberikan sebelumnya, siklus instruksi adalah</a:t>
            </a:r>
          </a:p>
          <a:p>
            <a:pPr algn="l" rtl="0"/>
            <a:r>
              <a:rPr kumimoji="1" lang="en-US" sz="1200" kern="1200" baseline="0" dirty="0" smtClean="0">
                <a:solidFill>
                  <a:schemeClr val="tx1"/>
                </a:solidFill>
                <a:latin typeface="Times New Roman" pitchFamily="33" charset="0"/>
                <a:ea typeface="+mn-ea"/>
                <a:cs typeface="+mn-cs"/>
              </a:rPr>
              <a:t>digambarkan pada Gambar 3.3. Kedua langkah tersebut disebut sebagai</a:t>
            </a:r>
            <a:r>
              <a:rPr kumimoji="1" lang="en-US" sz="1200" b="1" kern="1200" baseline="0" dirty="0" smtClean="0">
                <a:solidFill>
                  <a:schemeClr val="tx1"/>
                </a:solidFill>
                <a:latin typeface="Times New Roman" pitchFamily="33" charset="0"/>
                <a:ea typeface="+mn-ea"/>
                <a:cs typeface="+mn-cs"/>
              </a:rPr>
              <a:t>mengambil siklus</a:t>
            </a:r>
            <a:r>
              <a:rPr kumimoji="1" lang="en-US" sz="1200" b="0" kern="1200" baseline="0" dirty="0" smtClean="0">
                <a:solidFill>
                  <a:schemeClr val="tx1"/>
                </a:solidFill>
                <a:latin typeface="Times New Roman" pitchFamily="33" charset="0"/>
                <a:ea typeface="+mn-ea"/>
                <a:cs typeface="+mn-cs"/>
              </a:rPr>
              <a:t>dan</a:t>
            </a:r>
            <a:r>
              <a:rPr kumimoji="1" lang="en-US" sz="1200" b="1" kern="1200" baseline="0" dirty="0" smtClean="0">
                <a:solidFill>
                  <a:schemeClr val="tx1"/>
                </a:solidFill>
                <a:latin typeface="Times New Roman" pitchFamily="33" charset="0"/>
                <a:ea typeface="+mn-ea"/>
                <a:cs typeface="+mn-cs"/>
              </a:rPr>
              <a:t>menjalankan</a:t>
            </a:r>
          </a:p>
          <a:p>
            <a:pPr algn="l" rtl="0"/>
            <a:r>
              <a:rPr kumimoji="1" lang="en-US" sz="1200" b="1" kern="1200" baseline="0" dirty="0" smtClean="0">
                <a:solidFill>
                  <a:schemeClr val="tx1"/>
                </a:solidFill>
                <a:latin typeface="Times New Roman" pitchFamily="33" charset="0"/>
                <a:ea typeface="+mn-ea"/>
                <a:cs typeface="+mn-cs"/>
              </a:rPr>
              <a:t>siklus.</a:t>
            </a:r>
            <a:r>
              <a:rPr kumimoji="1" lang="en-US" sz="1200" b="0" kern="1200" baseline="0" dirty="0" smtClean="0">
                <a:solidFill>
                  <a:schemeClr val="tx1"/>
                </a:solidFill>
                <a:latin typeface="Times New Roman" pitchFamily="33" charset="0"/>
                <a:ea typeface="+mn-ea"/>
                <a:cs typeface="+mn-cs"/>
              </a:rPr>
              <a:t>Eksekusi program berhenti hanya jika mesin dimatikan, semacam tidak dapat dipulihkan</a:t>
            </a:r>
          </a:p>
          <a:p>
            <a:pPr algn="l" rtl="0"/>
            <a:r>
              <a:rPr kumimoji="1" lang="en-US" sz="1200" kern="1200" baseline="0" dirty="0" smtClean="0">
                <a:solidFill>
                  <a:schemeClr val="tx1"/>
                </a:solidFill>
                <a:latin typeface="Times New Roman" pitchFamily="33" charset="0"/>
                <a:ea typeface="+mn-ea"/>
                <a:cs typeface="+mn-cs"/>
              </a:rPr>
              <a:t>terjadi kesalahan, atau instruksi program yang menghentikan komputer ditemui.</a:t>
            </a:r>
            <a:endParaRPr lang="en-GB" dirty="0"/>
          </a:p>
        </p:txBody>
      </p:sp>
      <p:sp>
        <p:nvSpPr>
          <p:cNvPr id="2" name="Footer Placeholder 1"/>
          <p:cNvSpPr>
            <a:spLocks noGrp="1"/>
          </p:cNvSpPr>
          <p:nvPr>
            <p:ph type="ftr" sz="quarter" idx="10"/>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1086329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6BC26103-75E0-5149-9E6C-9A0B76ED7111}" type="slidenum">
              <a:rPr lang="en-US"/>
              <a:pPr algn="l" rtl="0"/>
              <a:t>25</a:t>
            </a:fld>
            <a:endParaRPr lang="en-US" dirty="0"/>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pPr algn="l" rtl="0"/>
            <a:r>
              <a:rPr kumimoji="1" lang="en-US" sz="1200" kern="1200" baseline="0" dirty="0" smtClean="0">
                <a:solidFill>
                  <a:schemeClr val="tx1"/>
                </a:solidFill>
                <a:latin typeface="Times New Roman" pitchFamily="33" charset="0"/>
                <a:ea typeface="+mn-ea"/>
                <a:cs typeface="+mn-cs"/>
              </a:rPr>
              <a:t>Lapisan tautan QPI melakukan dua fungsi utama: kontrol aliran dan kontrol kesalahan. Ini</a:t>
            </a:r>
          </a:p>
          <a:p>
            <a:pPr algn="l" rtl="0"/>
            <a:r>
              <a:rPr kumimoji="1" lang="en-US" sz="1200" kern="1200" baseline="0" dirty="0" smtClean="0">
                <a:solidFill>
                  <a:schemeClr val="tx1"/>
                </a:solidFill>
                <a:latin typeface="Times New Roman" pitchFamily="33" charset="0"/>
                <a:ea typeface="+mn-ea"/>
                <a:cs typeface="+mn-cs"/>
              </a:rPr>
              <a:t>fungsi dilakukan sebagai bagian dari protokol lapisan tautan QPI, dan beroperasi pada</a:t>
            </a:r>
          </a:p>
          <a:p>
            <a:pPr algn="l" rtl="0"/>
            <a:r>
              <a:rPr kumimoji="1" lang="en-US" sz="1200" kern="1200" baseline="0" dirty="0" smtClean="0">
                <a:solidFill>
                  <a:schemeClr val="tx1"/>
                </a:solidFill>
                <a:latin typeface="Times New Roman" pitchFamily="33" charset="0"/>
                <a:ea typeface="+mn-ea"/>
                <a:cs typeface="+mn-cs"/>
              </a:rPr>
              <a:t>tingkat flit (unit kontrol aliran). Setiap flit terdiri dari muatan pesan 72-bit</a:t>
            </a:r>
          </a:p>
          <a:p>
            <a:pPr algn="l" rtl="0"/>
            <a:r>
              <a:rPr kumimoji="1" lang="en-US" sz="1200" kern="1200" baseline="0" dirty="0" smtClean="0">
                <a:solidFill>
                  <a:schemeClr val="tx1"/>
                </a:solidFill>
                <a:latin typeface="Times New Roman" pitchFamily="33" charset="0"/>
                <a:ea typeface="+mn-ea"/>
                <a:cs typeface="+mn-cs"/>
              </a:rPr>
              <a:t>dan kode kontrol kesalahan 8-bit yang disebut pemeriksaan redundansi siklik (CRC). Kami membahas kesalahan</a:t>
            </a:r>
          </a:p>
          <a:p>
            <a:pPr algn="l" rtl="0"/>
            <a:r>
              <a:rPr kumimoji="1" lang="en-US" sz="1200" kern="1200" baseline="0" dirty="0" smtClean="0">
                <a:solidFill>
                  <a:schemeClr val="tx1"/>
                </a:solidFill>
                <a:latin typeface="Times New Roman" pitchFamily="33" charset="0"/>
                <a:ea typeface="+mn-ea"/>
                <a:cs typeface="+mn-cs"/>
              </a:rPr>
              <a:t>kode kontrol di Bab 5.</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Payload terbang dapat terdiri dari informasi data atau pesan. Transfer data melayang</a:t>
            </a:r>
          </a:p>
          <a:p>
            <a:pPr algn="l" rtl="0"/>
            <a:r>
              <a:rPr kumimoji="1" lang="en-US" sz="1200" kern="1200" baseline="0" dirty="0" smtClean="0">
                <a:solidFill>
                  <a:schemeClr val="tx1"/>
                </a:solidFill>
                <a:latin typeface="Times New Roman" pitchFamily="33" charset="0"/>
                <a:ea typeface="+mn-ea"/>
                <a:cs typeface="+mn-cs"/>
              </a:rPr>
              <a:t>bit data sebenarnya antara inti atau antara inti dan IOH. Pesan</a:t>
            </a:r>
          </a:p>
          <a:p>
            <a:pPr algn="l" rtl="0"/>
            <a:r>
              <a:rPr kumimoji="1" lang="en-US" sz="1200" kern="1200" baseline="0" dirty="0" smtClean="0">
                <a:solidFill>
                  <a:schemeClr val="tx1"/>
                </a:solidFill>
                <a:latin typeface="Times New Roman" pitchFamily="33" charset="0"/>
                <a:ea typeface="+mn-ea"/>
                <a:cs typeface="+mn-cs"/>
              </a:rPr>
              <a:t>flit digunakan untuk fungsi seperti flow control, error control, dan cache coherence.</a:t>
            </a:r>
          </a:p>
          <a:p>
            <a:pPr algn="l" rtl="0"/>
            <a:r>
              <a:rPr kumimoji="1" lang="en-US" sz="1200" kern="1200" baseline="0" dirty="0" smtClean="0">
                <a:solidFill>
                  <a:schemeClr val="tx1"/>
                </a:solidFill>
                <a:latin typeface="Times New Roman" pitchFamily="33" charset="0"/>
                <a:ea typeface="+mn-ea"/>
                <a:cs typeface="+mn-cs"/>
              </a:rPr>
              <a:t>Kami membahas koherensi cache di Bab 5 dan 17.</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Itu</a:t>
            </a:r>
            <a:r>
              <a:rPr kumimoji="1" lang="en-US" sz="1200" b="1" kern="1200" baseline="0" dirty="0" smtClean="0">
                <a:solidFill>
                  <a:schemeClr val="tx1"/>
                </a:solidFill>
                <a:latin typeface="Times New Roman" pitchFamily="33" charset="0"/>
                <a:ea typeface="+mn-ea"/>
                <a:cs typeface="+mn-cs"/>
              </a:rPr>
              <a:t>fungsi kontrol aliran</a:t>
            </a:r>
            <a:r>
              <a:rPr kumimoji="1" lang="en-US" sz="1200" b="0" kern="1200" baseline="0" dirty="0" smtClean="0">
                <a:solidFill>
                  <a:schemeClr val="tx1"/>
                </a:solidFill>
                <a:latin typeface="Times New Roman" pitchFamily="33" charset="0"/>
                <a:ea typeface="+mn-ea"/>
                <a:cs typeface="+mn-cs"/>
              </a:rPr>
              <a:t>diperlukan untuk memastikan bahwa entitas QPI pengirim melakukannya</a:t>
            </a:r>
          </a:p>
          <a:p>
            <a:pPr algn="l" rtl="0"/>
            <a:r>
              <a:rPr kumimoji="1" lang="en-US" sz="1200" kern="1200" baseline="0" dirty="0" smtClean="0">
                <a:solidFill>
                  <a:schemeClr val="tx1"/>
                </a:solidFill>
                <a:latin typeface="Times New Roman" pitchFamily="33" charset="0"/>
                <a:ea typeface="+mn-ea"/>
                <a:cs typeface="+mn-cs"/>
              </a:rPr>
              <a:t>tidak membanjiri entitas penerima QPI dengan mengirimkan data lebih cepat dari yang dapat dilakukan penerima</a:t>
            </a:r>
          </a:p>
          <a:p>
            <a:pPr algn="l" rtl="0"/>
            <a:r>
              <a:rPr kumimoji="1" lang="en-US" sz="1200" kern="1200" baseline="0" dirty="0" smtClean="0">
                <a:solidFill>
                  <a:schemeClr val="tx1"/>
                </a:solidFill>
                <a:latin typeface="Times New Roman" pitchFamily="33" charset="0"/>
                <a:ea typeface="+mn-ea"/>
                <a:cs typeface="+mn-cs"/>
              </a:rPr>
              <a:t>memproses data dan menghapus buffer untuk lebih banyak data yang masuk. Untuk mengontrol aliran dari</a:t>
            </a:r>
          </a:p>
          <a:p>
            <a:pPr algn="l" rtl="0"/>
            <a:r>
              <a:rPr kumimoji="1" lang="en-US" sz="1200" kern="1200" baseline="0" dirty="0" smtClean="0">
                <a:solidFill>
                  <a:schemeClr val="tx1"/>
                </a:solidFill>
                <a:latin typeface="Times New Roman" pitchFamily="33" charset="0"/>
                <a:ea typeface="+mn-ea"/>
                <a:cs typeface="+mn-cs"/>
              </a:rPr>
              <a:t>data, QPI memanfaatkan skema kredit. Selama inisialisasi, pengirim diberikan satu set</a:t>
            </a:r>
          </a:p>
          <a:p>
            <a:pPr algn="l" rtl="0"/>
            <a:r>
              <a:rPr kumimoji="1" lang="en-US" sz="1200" kern="1200" baseline="0" dirty="0" smtClean="0">
                <a:solidFill>
                  <a:schemeClr val="tx1"/>
                </a:solidFill>
                <a:latin typeface="Times New Roman" pitchFamily="33" charset="0"/>
                <a:ea typeface="+mn-ea"/>
                <a:cs typeface="+mn-cs"/>
              </a:rPr>
              <a:t>jumlah kredit untuk mengirim flits ke penerima. Setiap kali flit dikirim ke penerima,</a:t>
            </a:r>
          </a:p>
          <a:p>
            <a:pPr algn="l" rtl="0"/>
            <a:r>
              <a:rPr kumimoji="1" lang="en-US" sz="1200" kern="1200" baseline="0" dirty="0" smtClean="0">
                <a:solidFill>
                  <a:schemeClr val="tx1"/>
                </a:solidFill>
                <a:latin typeface="Times New Roman" pitchFamily="33" charset="0"/>
                <a:ea typeface="+mn-ea"/>
                <a:cs typeface="+mn-cs"/>
              </a:rPr>
              <a:t>pengirim mengurangi penghitung kreditnya dengan satu kredit. Setiap kali buffer dibebaskan</a:t>
            </a:r>
          </a:p>
          <a:p>
            <a:pPr algn="l" rtl="0"/>
            <a:r>
              <a:rPr kumimoji="1" lang="en-US" sz="1200" kern="1200" baseline="0" dirty="0" smtClean="0">
                <a:solidFill>
                  <a:schemeClr val="tx1"/>
                </a:solidFill>
                <a:latin typeface="Times New Roman" pitchFamily="33" charset="0"/>
                <a:ea typeface="+mn-ea"/>
                <a:cs typeface="+mn-cs"/>
              </a:rPr>
              <a:t>di penerima, kredit dikembalikan ke pengirim untuk buffer itu. Dengan demikian, penerima</a:t>
            </a:r>
          </a:p>
          <a:p>
            <a:pPr algn="l" rtl="0"/>
            <a:r>
              <a:rPr kumimoji="1" lang="en-US" sz="1200" kern="1200" baseline="0" dirty="0" smtClean="0">
                <a:solidFill>
                  <a:schemeClr val="tx1"/>
                </a:solidFill>
                <a:latin typeface="Times New Roman" pitchFamily="33" charset="0"/>
                <a:ea typeface="+mn-ea"/>
                <a:cs typeface="+mn-cs"/>
              </a:rPr>
              <a:t>mengontrol kecepatan pengiriman data melalui tautan QPI.</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Kadang-kadang, bit yang ditransmisikan pada lapisan fisik diubah selama transmisi,</a:t>
            </a:r>
          </a:p>
          <a:p>
            <a:pPr algn="l" rtl="0"/>
            <a:r>
              <a:rPr kumimoji="1" lang="en-US" sz="1200" kern="1200" baseline="0" dirty="0" smtClean="0">
                <a:solidFill>
                  <a:schemeClr val="tx1"/>
                </a:solidFill>
                <a:latin typeface="Times New Roman" pitchFamily="33" charset="0"/>
                <a:ea typeface="+mn-ea"/>
                <a:cs typeface="+mn-cs"/>
              </a:rPr>
              <a:t>karena kebisingan atau beberapa fenomena lainnya. Itu</a:t>
            </a:r>
            <a:r>
              <a:rPr kumimoji="1" lang="en-US" sz="1200" b="1" kern="1200" baseline="0" dirty="0" smtClean="0">
                <a:solidFill>
                  <a:schemeClr val="tx1"/>
                </a:solidFill>
                <a:latin typeface="Times New Roman" pitchFamily="33" charset="0"/>
                <a:ea typeface="+mn-ea"/>
                <a:cs typeface="+mn-cs"/>
              </a:rPr>
              <a:t>kontrol kesalahan</a:t>
            </a:r>
            <a:r>
              <a:rPr kumimoji="1" lang="en-US" sz="1200" b="0" kern="1200" baseline="0" dirty="0" smtClean="0">
                <a:solidFill>
                  <a:schemeClr val="tx1"/>
                </a:solidFill>
                <a:latin typeface="Times New Roman" pitchFamily="33" charset="0"/>
                <a:ea typeface="+mn-ea"/>
                <a:cs typeface="+mn-cs"/>
              </a:rPr>
              <a:t>berfungsi di</a:t>
            </a:r>
          </a:p>
          <a:p>
            <a:pPr algn="l" rtl="0"/>
            <a:r>
              <a:rPr kumimoji="1" lang="en-US" sz="1200" kern="1200" baseline="0" dirty="0" smtClean="0">
                <a:solidFill>
                  <a:schemeClr val="tx1"/>
                </a:solidFill>
                <a:latin typeface="Times New Roman" pitchFamily="33" charset="0"/>
                <a:ea typeface="+mn-ea"/>
                <a:cs typeface="+mn-cs"/>
              </a:rPr>
              <a:t>lapisan tautan mendeteksi dan memulihkan dari kesalahan bit semacam itu, dan dengan demikian mengisolasi lapisan yang lebih tinggi</a:t>
            </a:r>
          </a:p>
          <a:p>
            <a:pPr algn="l" rtl="0"/>
            <a:r>
              <a:rPr kumimoji="1" lang="en-US" sz="1200" kern="1200" baseline="0" dirty="0" smtClean="0">
                <a:solidFill>
                  <a:schemeClr val="tx1"/>
                </a:solidFill>
                <a:latin typeface="Times New Roman" pitchFamily="33" charset="0"/>
                <a:ea typeface="+mn-ea"/>
                <a:cs typeface="+mn-cs"/>
              </a:rPr>
              <a:t>dari mengalami kesalahan bit. Prosedur bekerja sebagai berikut untuk aliran data</a:t>
            </a:r>
          </a:p>
          <a:p>
            <a:pPr algn="l" rtl="0"/>
            <a:r>
              <a:rPr kumimoji="1" lang="en-US" sz="1200" kern="1200" baseline="0" dirty="0" smtClean="0">
                <a:solidFill>
                  <a:schemeClr val="tx1"/>
                </a:solidFill>
                <a:latin typeface="Times New Roman" pitchFamily="33" charset="0"/>
                <a:ea typeface="+mn-ea"/>
                <a:cs typeface="+mn-cs"/>
              </a:rPr>
              <a:t>dari sistem A ke sistem B:</a:t>
            </a:r>
          </a:p>
          <a:p>
            <a:pPr algn="l" rtl="0"/>
            <a:endParaRPr kumimoji="1" lang="en-US" sz="1200" b="1" kern="1200" baseline="0" dirty="0" smtClean="0">
              <a:solidFill>
                <a:schemeClr val="tx1"/>
              </a:solidFill>
              <a:latin typeface="Times New Roman" pitchFamily="33" charset="0"/>
              <a:ea typeface="+mn-ea"/>
              <a:cs typeface="+mn-cs"/>
            </a:endParaRPr>
          </a:p>
          <a:p>
            <a:pPr algn="l" rtl="0"/>
            <a:r>
              <a:rPr kumimoji="1" lang="en-US" sz="1200" b="1" kern="1200" baseline="0" dirty="0" smtClean="0">
                <a:solidFill>
                  <a:schemeClr val="tx1"/>
                </a:solidFill>
                <a:latin typeface="Times New Roman" pitchFamily="33" charset="0"/>
                <a:ea typeface="+mn-ea"/>
                <a:cs typeface="+mn-cs"/>
              </a:rPr>
              <a:t>1.</a:t>
            </a:r>
            <a:r>
              <a:rPr kumimoji="1" lang="en-US" sz="1200" b="0" kern="1200" baseline="0" dirty="0" smtClean="0">
                <a:solidFill>
                  <a:schemeClr val="tx1"/>
                </a:solidFill>
                <a:latin typeface="Times New Roman" pitchFamily="33" charset="0"/>
                <a:ea typeface="+mn-ea"/>
                <a:cs typeface="+mn-cs"/>
              </a:rPr>
              <a:t>Seperti disebutkan, setiap 80-bit flit menyertakan bidang CRC 8-bit. CRC adalah sebuah fungsi</a:t>
            </a:r>
          </a:p>
          <a:p>
            <a:pPr algn="l" rtl="0"/>
            <a:r>
              <a:rPr kumimoji="1" lang="en-US" sz="1200" kern="1200" baseline="0" dirty="0" smtClean="0">
                <a:solidFill>
                  <a:schemeClr val="tx1"/>
                </a:solidFill>
                <a:latin typeface="Times New Roman" pitchFamily="33" charset="0"/>
                <a:ea typeface="+mn-ea"/>
                <a:cs typeface="+mn-cs"/>
              </a:rPr>
              <a:t>dari nilai 72 bit yang tersisa. Pada transmisi, A menghitung a</a:t>
            </a:r>
          </a:p>
          <a:p>
            <a:pPr algn="l" rtl="0"/>
            <a:r>
              <a:rPr kumimoji="1" lang="en-US" sz="1200" kern="1200" baseline="0" dirty="0" smtClean="0">
                <a:solidFill>
                  <a:schemeClr val="tx1"/>
                </a:solidFill>
                <a:latin typeface="Times New Roman" pitchFamily="33" charset="0"/>
                <a:ea typeface="+mn-ea"/>
                <a:cs typeface="+mn-cs"/>
              </a:rPr>
              <a:t>Nilai CRC untuk setiap flit dan memasukkan nilai tersebut ke dalam flit.</a:t>
            </a:r>
          </a:p>
          <a:p>
            <a:pPr algn="l" rtl="0"/>
            <a:endParaRPr kumimoji="1" lang="en-US" sz="1200" b="1" kern="1200" baseline="0" dirty="0" smtClean="0">
              <a:solidFill>
                <a:schemeClr val="tx1"/>
              </a:solidFill>
              <a:latin typeface="Times New Roman" pitchFamily="33" charset="0"/>
              <a:ea typeface="+mn-ea"/>
              <a:cs typeface="+mn-cs"/>
            </a:endParaRPr>
          </a:p>
          <a:p>
            <a:pPr algn="l" rtl="0"/>
            <a:r>
              <a:rPr kumimoji="1" lang="en-US" sz="1200" b="1" kern="1200" baseline="0" dirty="0" smtClean="0">
                <a:solidFill>
                  <a:schemeClr val="tx1"/>
                </a:solidFill>
                <a:latin typeface="Times New Roman" pitchFamily="33" charset="0"/>
                <a:ea typeface="+mn-ea"/>
                <a:cs typeface="+mn-cs"/>
              </a:rPr>
              <a:t>2.</a:t>
            </a:r>
            <a:r>
              <a:rPr kumimoji="1" lang="en-US" sz="1200" b="0" kern="1200" baseline="0" dirty="0" smtClean="0">
                <a:solidFill>
                  <a:schemeClr val="tx1"/>
                </a:solidFill>
                <a:latin typeface="Times New Roman" pitchFamily="33" charset="0"/>
                <a:ea typeface="+mn-ea"/>
                <a:cs typeface="+mn-cs"/>
              </a:rPr>
              <a:t>Saat flit diterima, B menghitung nilai CRC untuk muatan 72-bit dan</a:t>
            </a:r>
          </a:p>
          <a:p>
            <a:pPr algn="l" rtl="0"/>
            <a:r>
              <a:rPr kumimoji="1" lang="en-US" sz="1200" kern="1200" baseline="0" dirty="0" smtClean="0">
                <a:solidFill>
                  <a:schemeClr val="tx1"/>
                </a:solidFill>
                <a:latin typeface="Times New Roman" pitchFamily="33" charset="0"/>
                <a:ea typeface="+mn-ea"/>
                <a:cs typeface="+mn-cs"/>
              </a:rPr>
              <a:t>membandingkan nilai ini dengan nilai CRC yang masuk di flit. Jika</a:t>
            </a:r>
          </a:p>
          <a:p>
            <a:pPr algn="l" rtl="0"/>
            <a:r>
              <a:rPr kumimoji="1" lang="en-US" sz="1200" kern="1200" baseline="0" dirty="0" smtClean="0">
                <a:solidFill>
                  <a:schemeClr val="tx1"/>
                </a:solidFill>
                <a:latin typeface="Times New Roman" pitchFamily="33" charset="0"/>
                <a:ea typeface="+mn-ea"/>
                <a:cs typeface="+mn-cs"/>
              </a:rPr>
              <a:t>dua nilai CRC tidak cocok, kesalahan telah terdeteksi.</a:t>
            </a:r>
          </a:p>
          <a:p>
            <a:pPr algn="l" rtl="0"/>
            <a:endParaRPr kumimoji="1" lang="en-US" sz="1200" b="1" kern="1200" baseline="0" dirty="0" smtClean="0">
              <a:solidFill>
                <a:schemeClr val="tx1"/>
              </a:solidFill>
              <a:latin typeface="Times New Roman" pitchFamily="33" charset="0"/>
              <a:ea typeface="+mn-ea"/>
              <a:cs typeface="+mn-cs"/>
            </a:endParaRPr>
          </a:p>
          <a:p>
            <a:pPr algn="l" rtl="0"/>
            <a:r>
              <a:rPr kumimoji="1" lang="en-US" sz="1200" b="1" kern="1200" baseline="0" dirty="0" smtClean="0">
                <a:solidFill>
                  <a:schemeClr val="tx1"/>
                </a:solidFill>
                <a:latin typeface="Times New Roman" pitchFamily="33" charset="0"/>
                <a:ea typeface="+mn-ea"/>
                <a:cs typeface="+mn-cs"/>
              </a:rPr>
              <a:t>3.</a:t>
            </a:r>
            <a:r>
              <a:rPr kumimoji="1" lang="en-US" sz="1200" b="0" kern="1200" baseline="0" dirty="0" smtClean="0">
                <a:solidFill>
                  <a:schemeClr val="tx1"/>
                </a:solidFill>
                <a:latin typeface="Times New Roman" pitchFamily="33" charset="0"/>
                <a:ea typeface="+mn-ea"/>
                <a:cs typeface="+mn-cs"/>
              </a:rPr>
              <a:t>Ketika B mendeteksi kesalahan, ia mengirimkan permintaan ke A untuk mengirim ulang flit yang ada</a:t>
            </a:r>
          </a:p>
          <a:p>
            <a:pPr algn="l" rtl="0"/>
            <a:r>
              <a:rPr kumimoji="1" lang="en-US" sz="1200" kern="1200" baseline="0" dirty="0" smtClean="0">
                <a:solidFill>
                  <a:schemeClr val="tx1"/>
                </a:solidFill>
                <a:latin typeface="Times New Roman" pitchFamily="33" charset="0"/>
                <a:ea typeface="+mn-ea"/>
                <a:cs typeface="+mn-cs"/>
              </a:rPr>
              <a:t>dalam kesalahan. Namun, karena A mungkin memiliki kredit yang cukup untuk mengirim aliran</a:t>
            </a:r>
          </a:p>
          <a:p>
            <a:pPr algn="l" rtl="0"/>
            <a:r>
              <a:rPr kumimoji="1" lang="en-US" sz="1200" kern="1200" baseline="0" dirty="0" smtClean="0">
                <a:solidFill>
                  <a:schemeClr val="tx1"/>
                </a:solidFill>
                <a:latin typeface="Times New Roman" pitchFamily="33" charset="0"/>
                <a:ea typeface="+mn-ea"/>
                <a:cs typeface="+mn-cs"/>
              </a:rPr>
              <a:t>flit, sehingga flit tambahan telah ditransmisikan setelah flit dalam kesalahan dan</a:t>
            </a:r>
          </a:p>
          <a:p>
            <a:pPr algn="l" rtl="0"/>
            <a:r>
              <a:rPr kumimoji="1" lang="en-US" sz="1200" kern="1200" baseline="0" dirty="0" smtClean="0">
                <a:solidFill>
                  <a:schemeClr val="tx1"/>
                </a:solidFill>
                <a:latin typeface="Times New Roman" pitchFamily="33" charset="0"/>
                <a:ea typeface="+mn-ea"/>
                <a:cs typeface="+mn-cs"/>
              </a:rPr>
              <a:t>sebelum A menerima permintaan untuk mengirim ulang. Oleh karena itu, permintaannya adalah untuk A ke</a:t>
            </a:r>
          </a:p>
          <a:p>
            <a:pPr algn="l" rtl="0"/>
            <a:r>
              <a:rPr kumimoji="1" lang="en-US" sz="1200" kern="1200" baseline="0" dirty="0" smtClean="0">
                <a:solidFill>
                  <a:schemeClr val="tx1"/>
                </a:solidFill>
                <a:latin typeface="Times New Roman" pitchFamily="33" charset="0"/>
                <a:ea typeface="+mn-ea"/>
                <a:cs typeface="+mn-cs"/>
              </a:rPr>
              <a:t>mencadangkan dan mengirim ulang flit yang rusak ditambah semua flit berikutnya.</a:t>
            </a:r>
            <a:endParaRPr lang="en-GB" dirty="0"/>
          </a:p>
        </p:txBody>
      </p:sp>
      <p:sp>
        <p:nvSpPr>
          <p:cNvPr id="2" name="Footer Placeholder 1"/>
          <p:cNvSpPr>
            <a:spLocks noGrp="1"/>
          </p:cNvSpPr>
          <p:nvPr>
            <p:ph type="ftr" sz="quarter" idx="10"/>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3317074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DBFB0F89-8C55-C149-926C-8C5B24A24615}" type="slidenum">
              <a:rPr lang="en-US"/>
              <a:pPr algn="l" rtl="0"/>
              <a:t>26</a:t>
            </a:fld>
            <a:endParaRPr lang="en-US" dirty="0"/>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pPr algn="l" rtl="0"/>
            <a:r>
              <a:rPr kumimoji="1" lang="en-US" sz="1200" kern="1200" baseline="0" dirty="0" smtClean="0">
                <a:solidFill>
                  <a:schemeClr val="tx1"/>
                </a:solidFill>
                <a:latin typeface="Times New Roman" pitchFamily="33" charset="0"/>
                <a:ea typeface="+mn-ea"/>
                <a:cs typeface="+mn-cs"/>
              </a:rPr>
              <a:t>Lapisan Routing digunakan untuk menentukan jalur yang akan dilewati oleh sebuah paket</a:t>
            </a:r>
          </a:p>
          <a:p>
            <a:pPr algn="l" rtl="0"/>
            <a:r>
              <a:rPr kumimoji="1" lang="en-US" sz="1200" kern="1200" baseline="0" dirty="0" smtClean="0">
                <a:solidFill>
                  <a:schemeClr val="tx1"/>
                </a:solidFill>
                <a:latin typeface="Times New Roman" pitchFamily="33" charset="0"/>
                <a:ea typeface="+mn-ea"/>
                <a:cs typeface="+mn-cs"/>
              </a:rPr>
              <a:t>interkoneksi sistem yang tersedia. Tabel perutean ditentukan oleh firmware dan</a:t>
            </a:r>
          </a:p>
          <a:p>
            <a:pPr algn="l" rtl="0"/>
            <a:r>
              <a:rPr kumimoji="1" lang="en-US" sz="1200" kern="1200" baseline="0" dirty="0" smtClean="0">
                <a:solidFill>
                  <a:schemeClr val="tx1"/>
                </a:solidFill>
                <a:latin typeface="Times New Roman" pitchFamily="33" charset="0"/>
                <a:ea typeface="+mn-ea"/>
                <a:cs typeface="+mn-cs"/>
              </a:rPr>
              <a:t>menggambarkan kemungkinan jalur yang dapat diikuti oleh sebuah paket. Dalam konfigurasi kecil, seperti</a:t>
            </a:r>
          </a:p>
          <a:p>
            <a:pPr algn="l" rtl="0"/>
            <a:r>
              <a:rPr kumimoji="1" lang="en-US" sz="1200" kern="1200" baseline="0" dirty="0" smtClean="0">
                <a:solidFill>
                  <a:schemeClr val="tx1"/>
                </a:solidFill>
                <a:latin typeface="Times New Roman" pitchFamily="33" charset="0"/>
                <a:ea typeface="+mn-ea"/>
                <a:cs typeface="+mn-cs"/>
              </a:rPr>
              <a:t>platform dua soket, opsi perutean terbatas dan tabel perutean cukup</a:t>
            </a:r>
          </a:p>
          <a:p>
            <a:pPr algn="l" rtl="0"/>
            <a:r>
              <a:rPr kumimoji="1" lang="en-US" sz="1200" kern="1200" baseline="0" dirty="0" smtClean="0">
                <a:solidFill>
                  <a:schemeClr val="tx1"/>
                </a:solidFill>
                <a:latin typeface="Times New Roman" pitchFamily="33" charset="0"/>
                <a:ea typeface="+mn-ea"/>
                <a:cs typeface="+mn-cs"/>
              </a:rPr>
              <a:t>sederhana. Untuk sistem yang lebih besar, opsi tabel perutean lebih kompleks, memberikan</a:t>
            </a:r>
          </a:p>
          <a:p>
            <a:pPr algn="l" rtl="0"/>
            <a:r>
              <a:rPr kumimoji="1" lang="en-US" sz="1200" kern="1200" baseline="0" dirty="0" smtClean="0">
                <a:solidFill>
                  <a:schemeClr val="tx1"/>
                </a:solidFill>
                <a:latin typeface="Times New Roman" pitchFamily="33" charset="0"/>
                <a:ea typeface="+mn-ea"/>
                <a:cs typeface="+mn-cs"/>
              </a:rPr>
              <a:t>fleksibilitas perutean dan perutean ulang lalu lintas tergantung pada bagaimana (1) perangkat diisi</a:t>
            </a:r>
          </a:p>
          <a:p>
            <a:pPr algn="l" rtl="0"/>
            <a:r>
              <a:rPr kumimoji="1" lang="en-US" sz="1200" kern="1200" baseline="0" dirty="0" smtClean="0">
                <a:solidFill>
                  <a:schemeClr val="tx1"/>
                </a:solidFill>
                <a:latin typeface="Times New Roman" pitchFamily="33" charset="0"/>
                <a:ea typeface="+mn-ea"/>
                <a:cs typeface="+mn-cs"/>
              </a:rPr>
              <a:t>di platform, (2) sumber daya sistem dipartisi, dan (3) peristiwa keandalan</a:t>
            </a:r>
          </a:p>
          <a:p>
            <a:pPr algn="l" rtl="0"/>
            <a:r>
              <a:rPr kumimoji="1" lang="en-US" sz="1200" kern="1200" baseline="0" dirty="0" smtClean="0">
                <a:solidFill>
                  <a:schemeClr val="tx1"/>
                </a:solidFill>
                <a:latin typeface="Times New Roman" pitchFamily="33" charset="0"/>
                <a:ea typeface="+mn-ea"/>
                <a:cs typeface="+mn-cs"/>
              </a:rPr>
              <a:t>menghasilkan pemetaan di sekitar sumber daya yang gagal.</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Lapisan Protokol QPI</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Pada lapisan ini, paket didefinisikan sebagai unit transfer. Isi paket</a:t>
            </a:r>
          </a:p>
          <a:p>
            <a:pPr algn="l" rtl="0"/>
            <a:r>
              <a:rPr kumimoji="1" lang="en-US" sz="1200" kern="1200" baseline="0" dirty="0" smtClean="0">
                <a:solidFill>
                  <a:schemeClr val="tx1"/>
                </a:solidFill>
                <a:latin typeface="Times New Roman" pitchFamily="33" charset="0"/>
                <a:ea typeface="+mn-ea"/>
                <a:cs typeface="+mn-cs"/>
              </a:rPr>
              <a:t>definisi dibakukan dengan beberapa fleksibilitas yang diperbolehkan untuk memenuhi pasar yang berbeda</a:t>
            </a:r>
          </a:p>
          <a:p>
            <a:pPr algn="l" rtl="0"/>
            <a:r>
              <a:rPr kumimoji="1" lang="en-US" sz="1200" kern="1200" baseline="0" dirty="0" smtClean="0">
                <a:solidFill>
                  <a:schemeClr val="tx1"/>
                </a:solidFill>
                <a:latin typeface="Times New Roman" pitchFamily="33" charset="0"/>
                <a:ea typeface="+mn-ea"/>
                <a:cs typeface="+mn-cs"/>
              </a:rPr>
              <a:t>kebutuhan segmen. Salah satu fungsi utama yang dilakukan pada level ini adalah koherensi cache</a:t>
            </a:r>
          </a:p>
          <a:p>
            <a:pPr algn="l" rtl="0"/>
            <a:r>
              <a:rPr kumimoji="1" lang="en-US" sz="1200" kern="1200" baseline="0" dirty="0" smtClean="0">
                <a:solidFill>
                  <a:schemeClr val="tx1"/>
                </a:solidFill>
                <a:latin typeface="Times New Roman" pitchFamily="33" charset="0"/>
                <a:ea typeface="+mn-ea"/>
                <a:cs typeface="+mn-cs"/>
              </a:rPr>
              <a:t>protokol, yang berurusan dengan memastikan bahwa nilai-nilai memori utama disimpan</a:t>
            </a:r>
          </a:p>
          <a:p>
            <a:pPr algn="l" rtl="0"/>
            <a:r>
              <a:rPr kumimoji="1" lang="en-US" sz="1200" kern="1200" baseline="0" dirty="0" smtClean="0">
                <a:solidFill>
                  <a:schemeClr val="tx1"/>
                </a:solidFill>
                <a:latin typeface="Times New Roman" pitchFamily="33" charset="0"/>
                <a:ea typeface="+mn-ea"/>
                <a:cs typeface="+mn-cs"/>
              </a:rPr>
              <a:t>beberapa cache konsisten. Payload paket data tipikal adalah blok data</a:t>
            </a:r>
          </a:p>
          <a:p>
            <a:pPr algn="l" rtl="0"/>
            <a:r>
              <a:rPr kumimoji="1" lang="en-US" sz="1200" kern="1200" baseline="0" dirty="0" smtClean="0">
                <a:solidFill>
                  <a:schemeClr val="tx1"/>
                </a:solidFill>
                <a:latin typeface="Times New Roman" pitchFamily="33" charset="0"/>
                <a:ea typeface="+mn-ea"/>
                <a:cs typeface="+mn-cs"/>
              </a:rPr>
              <a:t>dikirim ke atau dari cache.</a:t>
            </a:r>
            <a:endParaRPr lang="en-GB" dirty="0"/>
          </a:p>
        </p:txBody>
      </p:sp>
      <p:sp>
        <p:nvSpPr>
          <p:cNvPr id="2" name="Footer Placeholder 1"/>
          <p:cNvSpPr>
            <a:spLocks noGrp="1"/>
          </p:cNvSpPr>
          <p:nvPr>
            <p:ph type="ftr" sz="quarter" idx="10"/>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840364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290595FC-C411-B142-8D1D-655D029645D9}" type="slidenum">
              <a:rPr lang="en-US"/>
              <a:pPr algn="l" rtl="0"/>
              <a:t>27</a:t>
            </a:fld>
            <a:endParaRPr lang="en-US" dirty="0"/>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pPr algn="l" rtl="0"/>
            <a:r>
              <a:rPr kumimoji="1" lang="en-US" sz="1200" kern="1200" baseline="0" dirty="0" smtClean="0">
                <a:solidFill>
                  <a:schemeClr val="tx1"/>
                </a:solidFill>
                <a:latin typeface="Times New Roman" pitchFamily="33" charset="0"/>
                <a:ea typeface="+mn-ea"/>
                <a:cs typeface="+mn-cs"/>
              </a:rPr>
              <a:t>Itu</a:t>
            </a:r>
            <a:r>
              <a:rPr kumimoji="1" lang="en-US" sz="1200" b="1" kern="1200" baseline="0" dirty="0" smtClean="0">
                <a:solidFill>
                  <a:schemeClr val="tx1"/>
                </a:solidFill>
                <a:latin typeface="Times New Roman" pitchFamily="33" charset="0"/>
                <a:ea typeface="+mn-ea"/>
                <a:cs typeface="+mn-cs"/>
              </a:rPr>
              <a:t>interkoneksi komponen periferal (PCI)</a:t>
            </a:r>
            <a:r>
              <a:rPr kumimoji="1" lang="en-US" sz="1200" b="0" kern="1200" baseline="0" dirty="0" smtClean="0">
                <a:solidFill>
                  <a:schemeClr val="tx1"/>
                </a:solidFill>
                <a:latin typeface="Times New Roman" pitchFamily="33" charset="0"/>
                <a:ea typeface="+mn-ea"/>
                <a:cs typeface="+mn-cs"/>
              </a:rPr>
              <a:t>adalah bandwidth tinggi yang populer, prosesor independen</a:t>
            </a:r>
          </a:p>
          <a:p>
            <a:pPr algn="l" rtl="0"/>
            <a:r>
              <a:rPr kumimoji="1" lang="en-US" sz="1200" kern="1200" baseline="0" dirty="0" smtClean="0">
                <a:solidFill>
                  <a:schemeClr val="tx1"/>
                </a:solidFill>
                <a:latin typeface="Times New Roman" pitchFamily="33" charset="0"/>
                <a:ea typeface="+mn-ea"/>
                <a:cs typeface="+mn-cs"/>
              </a:rPr>
              <a:t>bus yang dapat berfungsi sebagai mezzanine atau peripheral bus. Dibandingkan dengan</a:t>
            </a:r>
          </a:p>
          <a:p>
            <a:pPr algn="l" rtl="0"/>
            <a:r>
              <a:rPr kumimoji="1" lang="en-US" sz="1200" kern="1200" baseline="0" dirty="0" smtClean="0">
                <a:solidFill>
                  <a:schemeClr val="tx1"/>
                </a:solidFill>
                <a:latin typeface="Times New Roman" pitchFamily="33" charset="0"/>
                <a:ea typeface="+mn-ea"/>
                <a:cs typeface="+mn-cs"/>
              </a:rPr>
              <a:t>spesifikasi bus umum lainnya, PCI memberikan kinerja sistem yang lebih baik untuk kecepatan tinggi</a:t>
            </a:r>
          </a:p>
          <a:p>
            <a:pPr algn="l" rtl="0"/>
            <a:r>
              <a:rPr kumimoji="1" lang="en-US" sz="1200" kern="1200" baseline="0" dirty="0" smtClean="0">
                <a:solidFill>
                  <a:schemeClr val="tx1"/>
                </a:solidFill>
                <a:latin typeface="Times New Roman" pitchFamily="33" charset="0"/>
                <a:ea typeface="+mn-ea"/>
                <a:cs typeface="+mn-cs"/>
              </a:rPr>
              <a:t>Subsistem I/O (misalnya, adaptor tampilan grafik, pengontrol antarmuka jaringan,</a:t>
            </a:r>
          </a:p>
          <a:p>
            <a:pPr algn="l" rtl="0"/>
            <a:r>
              <a:rPr kumimoji="1" lang="en-US" sz="1200" kern="1200" baseline="0" dirty="0" smtClean="0">
                <a:solidFill>
                  <a:schemeClr val="tx1"/>
                </a:solidFill>
                <a:latin typeface="Times New Roman" pitchFamily="33" charset="0"/>
                <a:ea typeface="+mn-ea"/>
                <a:cs typeface="+mn-cs"/>
              </a:rPr>
              <a:t>dan pengontrol disk).</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Intel mulai mengerjakan PCI pada tahun 1990 untuk sistem berbasis Pentium. Intel segera</a:t>
            </a:r>
          </a:p>
          <a:p>
            <a:pPr algn="l" rtl="0"/>
            <a:r>
              <a:rPr kumimoji="1" lang="en-US" sz="1200" kern="1200" baseline="0" dirty="0" smtClean="0">
                <a:solidFill>
                  <a:schemeClr val="tx1"/>
                </a:solidFill>
                <a:latin typeface="Times New Roman" pitchFamily="33" charset="0"/>
                <a:ea typeface="+mn-ea"/>
                <a:cs typeface="+mn-cs"/>
              </a:rPr>
              <a:t>merilis semua paten ke domain publik dan mempromosikan pembuatan sebuah</a:t>
            </a:r>
          </a:p>
          <a:p>
            <a:pPr algn="l" rtl="0"/>
            <a:r>
              <a:rPr kumimoji="1" lang="en-US" sz="1200" kern="1200" baseline="0" dirty="0" smtClean="0">
                <a:solidFill>
                  <a:schemeClr val="tx1"/>
                </a:solidFill>
                <a:latin typeface="Times New Roman" pitchFamily="33" charset="0"/>
                <a:ea typeface="+mn-ea"/>
                <a:cs typeface="+mn-cs"/>
              </a:rPr>
              <a:t>asosiasi industri, PCI Special Interest Group (SIG), untuk berkembang lebih jauh dan</a:t>
            </a:r>
          </a:p>
          <a:p>
            <a:pPr algn="l" rtl="0"/>
            <a:r>
              <a:rPr kumimoji="1" lang="en-US" sz="1200" kern="1200" baseline="0" dirty="0" smtClean="0">
                <a:solidFill>
                  <a:schemeClr val="tx1"/>
                </a:solidFill>
                <a:latin typeface="Times New Roman" pitchFamily="33" charset="0"/>
                <a:ea typeface="+mn-ea"/>
                <a:cs typeface="+mn-cs"/>
              </a:rPr>
              <a:t>menjaga kompatibilitas spesifikasi PCI. Hasilnya adalah bahwa PCI telah</a:t>
            </a:r>
          </a:p>
          <a:p>
            <a:pPr algn="l" rtl="0"/>
            <a:r>
              <a:rPr kumimoji="1" lang="en-US" sz="1200" kern="1200" baseline="0" dirty="0" smtClean="0">
                <a:solidFill>
                  <a:schemeClr val="tx1"/>
                </a:solidFill>
                <a:latin typeface="Times New Roman" pitchFamily="33" charset="0"/>
                <a:ea typeface="+mn-ea"/>
                <a:cs typeface="+mn-cs"/>
              </a:rPr>
              <a:t>diadopsi secara luas dan menemukan peningkatan penggunaan di komputer pribadi, workstation, dan</a:t>
            </a:r>
          </a:p>
          <a:p>
            <a:pPr algn="l" rtl="0"/>
            <a:r>
              <a:rPr kumimoji="1" lang="en-US" sz="1200" kern="1200" baseline="0" dirty="0" smtClean="0">
                <a:solidFill>
                  <a:schemeClr val="tx1"/>
                </a:solidFill>
                <a:latin typeface="Times New Roman" pitchFamily="33" charset="0"/>
                <a:ea typeface="+mn-ea"/>
                <a:cs typeface="+mn-cs"/>
              </a:rPr>
              <a:t>sistem server. Karena spesifikasinya ada di domain publik dan didukung</a:t>
            </a:r>
          </a:p>
          <a:p>
            <a:pPr algn="l" rtl="0"/>
            <a:r>
              <a:rPr kumimoji="1" lang="en-US" sz="1200" kern="1200" baseline="0" dirty="0" smtClean="0">
                <a:solidFill>
                  <a:schemeClr val="tx1"/>
                </a:solidFill>
                <a:latin typeface="Times New Roman" pitchFamily="33" charset="0"/>
                <a:ea typeface="+mn-ea"/>
                <a:cs typeface="+mn-cs"/>
              </a:rPr>
              <a:t>oleh penampang yang luas dari mikroprosesor dan industri periferal, produk PCI</a:t>
            </a:r>
          </a:p>
          <a:p>
            <a:pPr algn="l" rtl="0"/>
            <a:r>
              <a:rPr kumimoji="1" lang="en-US" sz="1200" kern="1200" baseline="0" dirty="0" smtClean="0">
                <a:solidFill>
                  <a:schemeClr val="tx1"/>
                </a:solidFill>
                <a:latin typeface="Times New Roman" pitchFamily="33" charset="0"/>
                <a:ea typeface="+mn-ea"/>
                <a:cs typeface="+mn-cs"/>
              </a:rPr>
              <a:t>dibangun oleh vendor yang berbeda kompatibel.</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Seperti bus sistem yang dibahas di bagian sebelumnya, PCI berbasis bus</a:t>
            </a:r>
          </a:p>
          <a:p>
            <a:pPr algn="l" rtl="0"/>
            <a:r>
              <a:rPr kumimoji="1" lang="en-US" sz="1200" kern="1200" baseline="0" dirty="0" smtClean="0">
                <a:solidFill>
                  <a:schemeClr val="tx1"/>
                </a:solidFill>
                <a:latin typeface="Times New Roman" pitchFamily="33" charset="0"/>
                <a:ea typeface="+mn-ea"/>
                <a:cs typeface="+mn-cs"/>
              </a:rPr>
              <a:t>belum mampu mengimbangi tuntutan laju data yang terpasang</a:t>
            </a:r>
          </a:p>
          <a:p>
            <a:pPr algn="l" rtl="0"/>
            <a:r>
              <a:rPr kumimoji="1" lang="en-US" sz="1200" kern="1200" baseline="0" dirty="0" smtClean="0">
                <a:solidFill>
                  <a:schemeClr val="tx1"/>
                </a:solidFill>
                <a:latin typeface="Times New Roman" pitchFamily="33" charset="0"/>
                <a:ea typeface="+mn-ea"/>
                <a:cs typeface="+mn-cs"/>
              </a:rPr>
              <a:t>perangkat. Dengan demikian, versi baru, yang dikenal sebagai</a:t>
            </a:r>
            <a:r>
              <a:rPr kumimoji="1" lang="en-US" sz="1200" b="1" kern="1200" baseline="0" dirty="0" smtClean="0">
                <a:solidFill>
                  <a:schemeClr val="tx1"/>
                </a:solidFill>
                <a:latin typeface="Times New Roman" pitchFamily="33" charset="0"/>
                <a:ea typeface="+mn-ea"/>
                <a:cs typeface="+mn-cs"/>
              </a:rPr>
              <a:t>PCI Express (PCIe)</a:t>
            </a:r>
            <a:r>
              <a:rPr kumimoji="1" lang="en-US" sz="1200" b="0" kern="1200" baseline="0" dirty="0" smtClean="0">
                <a:solidFill>
                  <a:schemeClr val="tx1"/>
                </a:solidFill>
                <a:latin typeface="Times New Roman" pitchFamily="33" charset="0"/>
                <a:ea typeface="+mn-ea"/>
                <a:cs typeface="+mn-cs"/>
              </a:rPr>
              <a:t>telah dikembangkan.</a:t>
            </a:r>
          </a:p>
          <a:p>
            <a:pPr algn="l" rtl="0"/>
            <a:r>
              <a:rPr kumimoji="1" lang="en-US" sz="1200" kern="1200" baseline="0" dirty="0" smtClean="0">
                <a:solidFill>
                  <a:schemeClr val="tx1"/>
                </a:solidFill>
                <a:latin typeface="Times New Roman" pitchFamily="33" charset="0"/>
                <a:ea typeface="+mn-ea"/>
                <a:cs typeface="+mn-cs"/>
              </a:rPr>
              <a:t>PCIe, seperti QPI, adalah skema interkoneksi point-to-point yang dimaksudkan untuk menggantikan</a:t>
            </a:r>
          </a:p>
          <a:p>
            <a:pPr algn="l" rtl="0"/>
            <a:r>
              <a:rPr kumimoji="1" lang="en-US" sz="1200" kern="1200" baseline="0" dirty="0" smtClean="0">
                <a:solidFill>
                  <a:schemeClr val="tx1"/>
                </a:solidFill>
                <a:latin typeface="Times New Roman" pitchFamily="33" charset="0"/>
                <a:ea typeface="+mn-ea"/>
                <a:cs typeface="+mn-cs"/>
              </a:rPr>
              <a:t>skema berbasis bus seperti PCI.</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Persyaratan utama untuk PCIe adalah kapasitas tinggi untuk mendukung kebutuhan data yang lebih tinggi</a:t>
            </a:r>
          </a:p>
          <a:p>
            <a:pPr algn="l" rtl="0"/>
            <a:r>
              <a:rPr kumimoji="1" lang="en-US" sz="1200" kern="1200" baseline="0" dirty="0" smtClean="0">
                <a:solidFill>
                  <a:schemeClr val="tx1"/>
                </a:solidFill>
                <a:latin typeface="Times New Roman" pitchFamily="33" charset="0"/>
                <a:ea typeface="+mn-ea"/>
                <a:cs typeface="+mn-cs"/>
              </a:rPr>
              <a:t>menilai perangkat I/O, seperti Gigabit Ethernet. Persyaratan lain berkaitan dengan kebutuhan</a:t>
            </a:r>
          </a:p>
          <a:p>
            <a:pPr algn="l" rtl="0"/>
            <a:r>
              <a:rPr kumimoji="1" lang="en-US" sz="1200" kern="1200" baseline="0" dirty="0" smtClean="0">
                <a:solidFill>
                  <a:schemeClr val="tx1"/>
                </a:solidFill>
                <a:latin typeface="Times New Roman" pitchFamily="33" charset="0"/>
                <a:ea typeface="+mn-ea"/>
                <a:cs typeface="+mn-cs"/>
              </a:rPr>
              <a:t>untuk mendukung aliran data yang bergantung pada waktu. Aplikasi seperti video-on-demand dan</a:t>
            </a:r>
          </a:p>
          <a:p>
            <a:pPr algn="l" rtl="0"/>
            <a:r>
              <a:rPr kumimoji="1" lang="en-US" sz="1200" kern="1200" baseline="0" dirty="0" smtClean="0">
                <a:solidFill>
                  <a:schemeClr val="tx1"/>
                </a:solidFill>
                <a:latin typeface="Times New Roman" pitchFamily="33" charset="0"/>
                <a:ea typeface="+mn-ea"/>
                <a:cs typeface="+mn-cs"/>
              </a:rPr>
              <a:t>redistribusi audio juga memberikan batasan waktu nyata pada server. Banyak komunikasi</a:t>
            </a:r>
          </a:p>
          <a:p>
            <a:pPr algn="l" rtl="0"/>
            <a:r>
              <a:rPr kumimoji="1" lang="en-US" sz="1200" kern="1200" baseline="0" dirty="0" smtClean="0">
                <a:solidFill>
                  <a:schemeClr val="tx1"/>
                </a:solidFill>
                <a:latin typeface="Times New Roman" pitchFamily="33" charset="0"/>
                <a:ea typeface="+mn-ea"/>
                <a:cs typeface="+mn-cs"/>
              </a:rPr>
              <a:t>aplikasi dan sistem kontrol PC tertanam juga memproses data secara real-</a:t>
            </a:r>
          </a:p>
          <a:p>
            <a:pPr algn="l" rtl="0"/>
            <a:r>
              <a:rPr kumimoji="1" lang="en-US" sz="1200" kern="1200" baseline="0" dirty="0" smtClean="0">
                <a:solidFill>
                  <a:schemeClr val="tx1"/>
                </a:solidFill>
                <a:latin typeface="Times New Roman" pitchFamily="33" charset="0"/>
                <a:ea typeface="+mn-ea"/>
                <a:cs typeface="+mn-cs"/>
              </a:rPr>
              <a:t>waktu.</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Platform hari ini juga harus berurusan dengan beberapa transfer bersamaan yang terus meningkat</a:t>
            </a:r>
          </a:p>
          <a:p>
            <a:pPr algn="l" rtl="0"/>
            <a:r>
              <a:rPr kumimoji="1" lang="en-US" sz="1200" kern="1200" baseline="0" dirty="0" smtClean="0">
                <a:solidFill>
                  <a:schemeClr val="tx1"/>
                </a:solidFill>
                <a:latin typeface="Times New Roman" pitchFamily="33" charset="0"/>
                <a:ea typeface="+mn-ea"/>
                <a:cs typeface="+mn-cs"/>
              </a:rPr>
              <a:t>kecepatan data. Memperlakukan semua data secara sama tidak lagi dapat diterima—yang lebih penting,</a:t>
            </a:r>
          </a:p>
          <a:p>
            <a:pPr algn="l" rtl="0"/>
            <a:r>
              <a:rPr kumimoji="1" lang="en-US" sz="1200" kern="1200" baseline="0" dirty="0" smtClean="0">
                <a:solidFill>
                  <a:schemeClr val="tx1"/>
                </a:solidFill>
                <a:latin typeface="Times New Roman" pitchFamily="33" charset="0"/>
                <a:ea typeface="+mn-ea"/>
                <a:cs typeface="+mn-cs"/>
              </a:rPr>
              <a:t>misalnya, memproses data streaming terlebih dahulu sejak data real-time terlambat sama tidak bergunanya dengan tidak</a:t>
            </a:r>
          </a:p>
          <a:p>
            <a:pPr algn="l" rtl="0"/>
            <a:r>
              <a:rPr kumimoji="1" lang="en-US" sz="1200" kern="1200" baseline="0" dirty="0" smtClean="0">
                <a:solidFill>
                  <a:schemeClr val="tx1"/>
                </a:solidFill>
                <a:latin typeface="Times New Roman" pitchFamily="33" charset="0"/>
                <a:ea typeface="+mn-ea"/>
                <a:cs typeface="+mn-cs"/>
              </a:rPr>
              <a:t>data. Data perlu diberi tag agar sistem I/O dapat memprioritaskan alirannya secara keseluruhan</a:t>
            </a:r>
          </a:p>
          <a:p>
            <a:pPr algn="l" rtl="0"/>
            <a:r>
              <a:rPr kumimoji="1" lang="en-US" sz="1200" kern="1200" baseline="0" dirty="0" smtClean="0">
                <a:solidFill>
                  <a:schemeClr val="tx1"/>
                </a:solidFill>
                <a:latin typeface="Times New Roman" pitchFamily="33" charset="0"/>
                <a:ea typeface="+mn-ea"/>
                <a:cs typeface="+mn-cs"/>
              </a:rPr>
              <a:t>platform.</a:t>
            </a:r>
          </a:p>
          <a:p>
            <a:pPr algn="l" rtl="0"/>
            <a:endParaRPr lang="en-GB" dirty="0"/>
          </a:p>
        </p:txBody>
      </p:sp>
      <p:sp>
        <p:nvSpPr>
          <p:cNvPr id="2" name="Footer Placeholder 1"/>
          <p:cNvSpPr>
            <a:spLocks noGrp="1"/>
          </p:cNvSpPr>
          <p:nvPr>
            <p:ph type="ftr" sz="quarter" idx="10"/>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2176613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A0EA39E9-1029-3948-BD1C-4E339E97F21E}" type="slidenum">
              <a:rPr lang="en-US"/>
              <a:pPr algn="l" rtl="0"/>
              <a:t>28</a:t>
            </a:fld>
            <a:endParaRPr lang="en-US" dirty="0"/>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pPr algn="l" rtl="0"/>
            <a:r>
              <a:rPr kumimoji="1" lang="en-US" sz="1200" kern="1200" baseline="0" dirty="0" smtClean="0">
                <a:solidFill>
                  <a:schemeClr val="tx1"/>
                </a:solidFill>
                <a:latin typeface="Times New Roman" pitchFamily="33" charset="0"/>
                <a:ea typeface="+mn-ea"/>
                <a:cs typeface="+mn-cs"/>
              </a:rPr>
              <a:t>Gambar 3.21 menunjukkan konfigurasi tipikal yang mendukung penggunaan PCIe. A</a:t>
            </a:r>
            <a:r>
              <a:rPr kumimoji="1" lang="en-US" sz="1200" b="1" kern="1200" baseline="0" dirty="0" smtClean="0">
                <a:solidFill>
                  <a:schemeClr val="tx1"/>
                </a:solidFill>
                <a:latin typeface="Times New Roman" pitchFamily="33" charset="0"/>
                <a:ea typeface="+mn-ea"/>
                <a:cs typeface="+mn-cs"/>
              </a:rPr>
              <a:t>akar</a:t>
            </a:r>
          </a:p>
          <a:p>
            <a:pPr algn="l" rtl="0"/>
            <a:r>
              <a:rPr kumimoji="1" lang="en-US" sz="1200" b="1" kern="1200" baseline="0" dirty="0" smtClean="0">
                <a:solidFill>
                  <a:schemeClr val="tx1"/>
                </a:solidFill>
                <a:latin typeface="Times New Roman" pitchFamily="33" charset="0"/>
                <a:ea typeface="+mn-ea"/>
                <a:cs typeface="+mn-cs"/>
              </a:rPr>
              <a:t>kompleks</a:t>
            </a:r>
            <a:r>
              <a:rPr kumimoji="1" lang="en-US" sz="1200" kern="1200" baseline="0" dirty="0" smtClean="0">
                <a:solidFill>
                  <a:schemeClr val="tx1"/>
                </a:solidFill>
                <a:latin typeface="Times New Roman" pitchFamily="33" charset="0"/>
                <a:ea typeface="+mn-ea"/>
                <a:cs typeface="+mn-cs"/>
              </a:rPr>
              <a:t>perangkat, juga disebut sebagai a</a:t>
            </a:r>
            <a:r>
              <a:rPr kumimoji="1" lang="en-US" sz="1200" i="1" kern="1200" baseline="0" dirty="0" smtClean="0">
                <a:solidFill>
                  <a:schemeClr val="tx1"/>
                </a:solidFill>
                <a:latin typeface="Times New Roman" pitchFamily="33" charset="0"/>
                <a:ea typeface="+mn-ea"/>
                <a:cs typeface="+mn-cs"/>
              </a:rPr>
              <a:t>chipset</a:t>
            </a:r>
            <a:r>
              <a:rPr kumimoji="1" lang="en-US" sz="1200" i="0" kern="1200" baseline="0" dirty="0" smtClean="0">
                <a:solidFill>
                  <a:schemeClr val="tx1"/>
                </a:solidFill>
                <a:latin typeface="Times New Roman" pitchFamily="33" charset="0"/>
                <a:ea typeface="+mn-ea"/>
                <a:cs typeface="+mn-cs"/>
              </a:rPr>
              <a:t>atau a</a:t>
            </a:r>
            <a:r>
              <a:rPr kumimoji="1" lang="en-US" sz="1200" i="1" kern="1200" baseline="0" dirty="0" smtClean="0">
                <a:solidFill>
                  <a:schemeClr val="tx1"/>
                </a:solidFill>
                <a:latin typeface="Times New Roman" pitchFamily="33" charset="0"/>
                <a:ea typeface="+mn-ea"/>
                <a:cs typeface="+mn-cs"/>
              </a:rPr>
              <a:t>jembatan tuan rumah,</a:t>
            </a:r>
            <a:r>
              <a:rPr kumimoji="1" lang="en-US" sz="1200" i="0" kern="1200" baseline="0" dirty="0" smtClean="0">
                <a:solidFill>
                  <a:schemeClr val="tx1"/>
                </a:solidFill>
                <a:latin typeface="Times New Roman" pitchFamily="33" charset="0"/>
                <a:ea typeface="+mn-ea"/>
                <a:cs typeface="+mn-cs"/>
              </a:rPr>
              <a:t>menghubungkan prosesor</a:t>
            </a:r>
          </a:p>
          <a:p>
            <a:pPr algn="l" rtl="0"/>
            <a:r>
              <a:rPr kumimoji="1" lang="en-US" sz="1200" kern="1200" baseline="0" dirty="0" smtClean="0">
                <a:solidFill>
                  <a:schemeClr val="tx1"/>
                </a:solidFill>
                <a:latin typeface="Times New Roman" pitchFamily="33" charset="0"/>
                <a:ea typeface="+mn-ea"/>
                <a:cs typeface="+mn-cs"/>
              </a:rPr>
              <a:t>dan subsistem memori ke fabric switch PCI Express yang terdiri dari satu atau</a:t>
            </a:r>
          </a:p>
          <a:p>
            <a:pPr algn="l" rtl="0"/>
            <a:r>
              <a:rPr kumimoji="1" lang="en-US" sz="1200" kern="1200" baseline="0" dirty="0" smtClean="0">
                <a:solidFill>
                  <a:schemeClr val="tx1"/>
                </a:solidFill>
                <a:latin typeface="Times New Roman" pitchFamily="33" charset="0"/>
                <a:ea typeface="+mn-ea"/>
                <a:cs typeface="+mn-cs"/>
              </a:rPr>
              <a:t>lebih banyak perangkat sakelar PCIe dan PCIe. Kompleks root bertindak sebagai perangkat penyangga, untuk</a:t>
            </a:r>
          </a:p>
          <a:p>
            <a:pPr algn="l" rtl="0"/>
            <a:r>
              <a:rPr kumimoji="1" lang="en-US" sz="1200" kern="1200" baseline="0" dirty="0" smtClean="0">
                <a:solidFill>
                  <a:schemeClr val="tx1"/>
                </a:solidFill>
                <a:latin typeface="Times New Roman" pitchFamily="33" charset="0"/>
                <a:ea typeface="+mn-ea"/>
                <a:cs typeface="+mn-cs"/>
              </a:rPr>
              <a:t>berurusan dengan perbedaan kecepatan data antara pengontrol I/O dan memori dan prosesor</a:t>
            </a:r>
          </a:p>
          <a:p>
            <a:pPr algn="l" rtl="0"/>
            <a:r>
              <a:rPr kumimoji="1" lang="en-US" sz="1200" kern="1200" baseline="0" dirty="0" smtClean="0">
                <a:solidFill>
                  <a:schemeClr val="tx1"/>
                </a:solidFill>
                <a:latin typeface="Times New Roman" pitchFamily="33" charset="0"/>
                <a:ea typeface="+mn-ea"/>
                <a:cs typeface="+mn-cs"/>
              </a:rPr>
              <a:t>komponen. Kompleks akar juga menerjemahkan antara format transaksi PCIe</a:t>
            </a:r>
          </a:p>
          <a:p>
            <a:pPr algn="l" rtl="0"/>
            <a:r>
              <a:rPr kumimoji="1" lang="en-US" sz="1200" kern="1200" baseline="0" dirty="0" smtClean="0">
                <a:solidFill>
                  <a:schemeClr val="tx1"/>
                </a:solidFill>
                <a:latin typeface="Times New Roman" pitchFamily="33" charset="0"/>
                <a:ea typeface="+mn-ea"/>
                <a:cs typeface="+mn-cs"/>
              </a:rPr>
              <a:t>dan persyaratan sinyal dan kontrol prosesor dan memori. Chipset</a:t>
            </a:r>
          </a:p>
          <a:p>
            <a:pPr algn="l" rtl="0"/>
            <a:r>
              <a:rPr kumimoji="1" lang="en-US" sz="1200" kern="1200" baseline="0" dirty="0" smtClean="0">
                <a:solidFill>
                  <a:schemeClr val="tx1"/>
                </a:solidFill>
                <a:latin typeface="Times New Roman" pitchFamily="33" charset="0"/>
                <a:ea typeface="+mn-ea"/>
                <a:cs typeface="+mn-cs"/>
              </a:rPr>
              <a:t>biasanya akan mendukung beberapa port PCIe, beberapa di antaranya terpasang langsung ke PCIe</a:t>
            </a:r>
          </a:p>
          <a:p>
            <a:pPr algn="l" rtl="0"/>
            <a:r>
              <a:rPr kumimoji="1" lang="en-US" sz="1200" kern="1200" baseline="0" dirty="0" smtClean="0">
                <a:solidFill>
                  <a:schemeClr val="tx1"/>
                </a:solidFill>
                <a:latin typeface="Times New Roman" pitchFamily="33" charset="0"/>
                <a:ea typeface="+mn-ea"/>
                <a:cs typeface="+mn-cs"/>
              </a:rPr>
              <a:t>perangkat dan satu atau lebih yang terhubung ke sakelar yang mengelola beberapa aliran PCIe.</a:t>
            </a:r>
          </a:p>
          <a:p>
            <a:pPr algn="l" rtl="0"/>
            <a:r>
              <a:rPr kumimoji="1" lang="en-US" sz="1200" kern="1200" baseline="0" dirty="0" smtClean="0">
                <a:solidFill>
                  <a:schemeClr val="tx1"/>
                </a:solidFill>
                <a:latin typeface="Times New Roman" pitchFamily="33" charset="0"/>
                <a:ea typeface="+mn-ea"/>
                <a:cs typeface="+mn-cs"/>
              </a:rPr>
              <a:t>Tautan PCIe dari chipset dapat dilampirkan ke jenis perangkat berikut yang menerapkan</a:t>
            </a:r>
          </a:p>
          <a:p>
            <a:pPr algn="l" rtl="0"/>
            <a:r>
              <a:rPr kumimoji="1" lang="en-US" sz="1200" kern="1200" baseline="0" dirty="0" smtClean="0">
                <a:solidFill>
                  <a:schemeClr val="tx1"/>
                </a:solidFill>
                <a:latin typeface="Times New Roman" pitchFamily="33" charset="0"/>
                <a:ea typeface="+mn-ea"/>
                <a:cs typeface="+mn-cs"/>
              </a:rPr>
              <a:t>PCIe:</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Mengalihkan:</a:t>
            </a:r>
            <a:r>
              <a:rPr kumimoji="1" lang="en-US" sz="1200" b="0" kern="1200" baseline="0" dirty="0" smtClean="0">
                <a:solidFill>
                  <a:schemeClr val="tx1"/>
                </a:solidFill>
                <a:latin typeface="Times New Roman" pitchFamily="33" charset="0"/>
                <a:ea typeface="+mn-ea"/>
                <a:cs typeface="+mn-cs"/>
              </a:rPr>
              <a:t>Sakelar mengelola beberapa aliran PCIe.</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titik akhir PCIe:</a:t>
            </a:r>
            <a:r>
              <a:rPr kumimoji="1" lang="en-US" sz="1200" b="0" kern="1200" baseline="0" dirty="0" smtClean="0">
                <a:solidFill>
                  <a:schemeClr val="tx1"/>
                </a:solidFill>
                <a:latin typeface="Times New Roman" pitchFamily="33" charset="0"/>
                <a:ea typeface="+mn-ea"/>
                <a:cs typeface="+mn-cs"/>
              </a:rPr>
              <a:t>Perangkat I/O atau pengontrol yang mengimplementasikan PCIe, seperti</a:t>
            </a:r>
          </a:p>
          <a:p>
            <a:pPr algn="l" rtl="0"/>
            <a:r>
              <a:rPr kumimoji="1" lang="en-US" sz="1200" kern="1200" baseline="0" dirty="0" smtClean="0">
                <a:solidFill>
                  <a:schemeClr val="tx1"/>
                </a:solidFill>
                <a:latin typeface="Times New Roman" pitchFamily="33" charset="0"/>
                <a:ea typeface="+mn-ea"/>
                <a:cs typeface="+mn-cs"/>
              </a:rPr>
              <a:t>sakelar Gigabit Ethernet, pengontrol grafis atau video, antarmuka disk, atau a</a:t>
            </a:r>
          </a:p>
          <a:p>
            <a:pPr algn="l" rtl="0"/>
            <a:r>
              <a:rPr kumimoji="1" lang="en-US" sz="1200" kern="1200" baseline="0" dirty="0" smtClean="0">
                <a:solidFill>
                  <a:schemeClr val="tx1"/>
                </a:solidFill>
                <a:latin typeface="Times New Roman" pitchFamily="33" charset="0"/>
                <a:ea typeface="+mn-ea"/>
                <a:cs typeface="+mn-cs"/>
              </a:rPr>
              <a:t>pengontrol komunikasi.</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Titik akhir lama:</a:t>
            </a:r>
            <a:r>
              <a:rPr kumimoji="1" lang="en-US" sz="1200" b="0" kern="1200" baseline="0" dirty="0" smtClean="0">
                <a:solidFill>
                  <a:schemeClr val="tx1"/>
                </a:solidFill>
                <a:latin typeface="Times New Roman" pitchFamily="33" charset="0"/>
                <a:ea typeface="+mn-ea"/>
                <a:cs typeface="+mn-cs"/>
              </a:rPr>
              <a:t>Kategori endpoint lama ditujukan untuk desain yang sudah ada</a:t>
            </a:r>
          </a:p>
          <a:p>
            <a:pPr algn="l" rtl="0"/>
            <a:r>
              <a:rPr kumimoji="1" lang="en-US" sz="1200" kern="1200" baseline="0" dirty="0" smtClean="0">
                <a:solidFill>
                  <a:schemeClr val="tx1"/>
                </a:solidFill>
                <a:latin typeface="Times New Roman" pitchFamily="33" charset="0"/>
                <a:ea typeface="+mn-ea"/>
                <a:cs typeface="+mn-cs"/>
              </a:rPr>
              <a:t>yang telah dimigrasikan ke PCI Express, dan memungkinkan perilaku lama seperti itu</a:t>
            </a:r>
          </a:p>
          <a:p>
            <a:pPr algn="l" rtl="0"/>
            <a:r>
              <a:rPr kumimoji="1" lang="en-US" sz="1200" kern="1200" baseline="0" dirty="0" smtClean="0">
                <a:solidFill>
                  <a:schemeClr val="tx1"/>
                </a:solidFill>
                <a:latin typeface="Times New Roman" pitchFamily="33" charset="0"/>
                <a:ea typeface="+mn-ea"/>
                <a:cs typeface="+mn-cs"/>
              </a:rPr>
              <a:t>sebagai penggunaan ruang I/O dan transaksi terkunci. Titik akhir PCI Express tidak</a:t>
            </a:r>
          </a:p>
          <a:p>
            <a:pPr algn="l" rtl="0"/>
            <a:r>
              <a:rPr kumimoji="1" lang="en-US" sz="1200" kern="1200" baseline="0" dirty="0" smtClean="0">
                <a:solidFill>
                  <a:schemeClr val="tx1"/>
                </a:solidFill>
                <a:latin typeface="Times New Roman" pitchFamily="33" charset="0"/>
                <a:ea typeface="+mn-ea"/>
                <a:cs typeface="+mn-cs"/>
              </a:rPr>
              <a:t>diizinkan untuk meminta penggunaan ruang I/O saat runtime dan tidak boleh menggunakan terkunci</a:t>
            </a:r>
          </a:p>
          <a:p>
            <a:pPr algn="l" rtl="0"/>
            <a:r>
              <a:rPr kumimoji="1" lang="en-US" sz="1200" kern="1200" baseline="0" dirty="0" smtClean="0">
                <a:solidFill>
                  <a:schemeClr val="tx1"/>
                </a:solidFill>
                <a:latin typeface="Times New Roman" pitchFamily="33" charset="0"/>
                <a:ea typeface="+mn-ea"/>
                <a:cs typeface="+mn-cs"/>
              </a:rPr>
              <a:t>transaksi. Dengan membedakan kategori-kategori tersebut maka dimungkinkan adanya suatu sistem</a:t>
            </a:r>
          </a:p>
          <a:p>
            <a:pPr algn="l" rtl="0"/>
            <a:r>
              <a:rPr kumimoji="1" lang="en-US" sz="1200" kern="1200" baseline="0" dirty="0" smtClean="0">
                <a:solidFill>
                  <a:schemeClr val="tx1"/>
                </a:solidFill>
                <a:latin typeface="Times New Roman" pitchFamily="33" charset="0"/>
                <a:ea typeface="+mn-ea"/>
                <a:cs typeface="+mn-cs"/>
              </a:rPr>
              <a:t>desainer untuk membatasi atau menghilangkan perilaku warisan yang memiliki dampak negatif</a:t>
            </a:r>
          </a:p>
          <a:p>
            <a:pPr algn="l" rtl="0"/>
            <a:r>
              <a:rPr kumimoji="1" lang="en-US" sz="1200" kern="1200" baseline="0" dirty="0" smtClean="0">
                <a:solidFill>
                  <a:schemeClr val="tx1"/>
                </a:solidFill>
                <a:latin typeface="Times New Roman" pitchFamily="33" charset="0"/>
                <a:ea typeface="+mn-ea"/>
                <a:cs typeface="+mn-cs"/>
              </a:rPr>
              <a:t>pada kinerja sistem dan ketahanan.</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Jembatan PCIe/PCI:</a:t>
            </a:r>
            <a:r>
              <a:rPr kumimoji="1" lang="en-US" sz="1200" b="0" kern="1200" baseline="0" dirty="0" smtClean="0">
                <a:solidFill>
                  <a:schemeClr val="tx1"/>
                </a:solidFill>
                <a:latin typeface="Times New Roman" pitchFamily="33" charset="0"/>
                <a:ea typeface="+mn-ea"/>
                <a:cs typeface="+mn-cs"/>
              </a:rPr>
              <a:t>Mengizinkan perangkat PCI lama dihubungkan ke berbasis PCIe</a:t>
            </a:r>
          </a:p>
          <a:p>
            <a:pPr algn="l" rtl="0"/>
            <a:r>
              <a:rPr kumimoji="1" lang="en-US" sz="1200" kern="1200" baseline="0" dirty="0" smtClean="0">
                <a:solidFill>
                  <a:schemeClr val="tx1"/>
                </a:solidFill>
                <a:latin typeface="Times New Roman" pitchFamily="33" charset="0"/>
                <a:ea typeface="+mn-ea"/>
                <a:cs typeface="+mn-cs"/>
              </a:rPr>
              <a:t>sistem.</a:t>
            </a:r>
            <a:endParaRPr lang="en-GB" dirty="0"/>
          </a:p>
        </p:txBody>
      </p:sp>
      <p:sp>
        <p:nvSpPr>
          <p:cNvPr id="2" name="Footer Placeholder 1"/>
          <p:cNvSpPr>
            <a:spLocks noGrp="1"/>
          </p:cNvSpPr>
          <p:nvPr>
            <p:ph type="ftr" sz="quarter" idx="10"/>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925672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E131F9EA-2AC2-8D4B-9E6E-BF026F807E12}" type="slidenum">
              <a:rPr lang="en-US"/>
              <a:pPr algn="l" rtl="0"/>
              <a:t>29</a:t>
            </a:fld>
            <a:endParaRPr lang="en-US" dirty="0"/>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pPr algn="l" rtl="0"/>
            <a:r>
              <a:rPr kumimoji="1" lang="en-US" sz="1200" kern="1200" baseline="0" dirty="0" smtClean="0">
                <a:solidFill>
                  <a:schemeClr val="tx1"/>
                </a:solidFill>
                <a:latin typeface="Times New Roman" pitchFamily="33" charset="0"/>
                <a:ea typeface="+mn-ea"/>
                <a:cs typeface="+mn-cs"/>
              </a:rPr>
              <a:t>Seperti QPI, interaksi PCIe ditentukan menggunakan arsitektur protokol. Itu</a:t>
            </a:r>
          </a:p>
          <a:p>
            <a:pPr algn="l" rtl="0"/>
            <a:r>
              <a:rPr kumimoji="1" lang="en-US" sz="1200" kern="1200" baseline="0" dirty="0" smtClean="0">
                <a:solidFill>
                  <a:schemeClr val="tx1"/>
                </a:solidFill>
                <a:latin typeface="Times New Roman" pitchFamily="33" charset="0"/>
                <a:ea typeface="+mn-ea"/>
                <a:cs typeface="+mn-cs"/>
              </a:rPr>
              <a:t>Arsitektur protokol PCIe mencakup lapisan-lapisan berikut (Gambar 3.22):</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b="1" kern="1200" baseline="0" dirty="0" smtClean="0">
                <a:solidFill>
                  <a:schemeClr val="tx1"/>
                </a:solidFill>
                <a:latin typeface="Times New Roman" pitchFamily="33" charset="0"/>
                <a:ea typeface="+mn-ea"/>
                <a:cs typeface="+mn-cs"/>
              </a:rPr>
              <a:t>Fisik:</a:t>
            </a:r>
            <a:r>
              <a:rPr kumimoji="1" lang="en-US" sz="1200" b="0" kern="1200" baseline="0" dirty="0" smtClean="0">
                <a:solidFill>
                  <a:schemeClr val="tx1"/>
                </a:solidFill>
                <a:latin typeface="Times New Roman" pitchFamily="33" charset="0"/>
                <a:ea typeface="+mn-ea"/>
                <a:cs typeface="+mn-cs"/>
              </a:rPr>
              <a:t>Terdiri dari kabel sebenarnya yang membawa sinyal, serta sirkuit</a:t>
            </a:r>
          </a:p>
          <a:p>
            <a:pPr algn="l" rtl="0"/>
            <a:r>
              <a:rPr kumimoji="1" lang="en-US" sz="1200" kern="1200" baseline="0" dirty="0" smtClean="0">
                <a:solidFill>
                  <a:schemeClr val="tx1"/>
                </a:solidFill>
                <a:latin typeface="Times New Roman" pitchFamily="33" charset="0"/>
                <a:ea typeface="+mn-ea"/>
                <a:cs typeface="+mn-cs"/>
              </a:rPr>
              <a:t>dan logika untuk mendukung fitur tambahan yang diperlukan dalam pengiriman dan penerimaan</a:t>
            </a:r>
          </a:p>
          <a:p>
            <a:pPr algn="l" rtl="0"/>
            <a:r>
              <a:rPr kumimoji="1" lang="en-US" sz="1200" kern="1200" baseline="0" dirty="0" smtClean="0">
                <a:solidFill>
                  <a:schemeClr val="tx1"/>
                </a:solidFill>
                <a:latin typeface="Times New Roman" pitchFamily="33" charset="0"/>
                <a:ea typeface="+mn-ea"/>
                <a:cs typeface="+mn-cs"/>
              </a:rPr>
              <a:t>dari 1s dan 0s.</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Hubungan data:</a:t>
            </a:r>
            <a:r>
              <a:rPr kumimoji="1" lang="en-US" sz="1200" b="0" kern="1200" baseline="0" dirty="0" smtClean="0">
                <a:solidFill>
                  <a:schemeClr val="tx1"/>
                </a:solidFill>
                <a:latin typeface="Times New Roman" pitchFamily="33" charset="0"/>
                <a:ea typeface="+mn-ea"/>
                <a:cs typeface="+mn-cs"/>
              </a:rPr>
              <a:t>Bertanggung jawab atas transmisi yang andal dan kontrol aliran. Data</a:t>
            </a:r>
          </a:p>
          <a:p>
            <a:pPr algn="l" rtl="0"/>
            <a:r>
              <a:rPr kumimoji="1" lang="en-US" sz="1200" kern="1200" baseline="0" dirty="0" smtClean="0">
                <a:solidFill>
                  <a:schemeClr val="tx1"/>
                </a:solidFill>
                <a:latin typeface="Times New Roman" pitchFamily="33" charset="0"/>
                <a:ea typeface="+mn-ea"/>
                <a:cs typeface="+mn-cs"/>
              </a:rPr>
              <a:t>paket yang dihasilkan dan dikonsumsi oleh DLL disebut Data Link Layer</a:t>
            </a:r>
          </a:p>
          <a:p>
            <a:pPr algn="l" rtl="0"/>
            <a:r>
              <a:rPr kumimoji="1" lang="en-US" sz="1200" kern="1200" baseline="0" dirty="0" smtClean="0">
                <a:solidFill>
                  <a:schemeClr val="tx1"/>
                </a:solidFill>
                <a:latin typeface="Times New Roman" pitchFamily="33" charset="0"/>
                <a:ea typeface="+mn-ea"/>
                <a:cs typeface="+mn-cs"/>
              </a:rPr>
              <a:t>Paket (DLLP).</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Transaksi:</a:t>
            </a:r>
            <a:r>
              <a:rPr kumimoji="1" lang="en-US" sz="1200" b="0" kern="1200" baseline="0" dirty="0" smtClean="0">
                <a:solidFill>
                  <a:schemeClr val="tx1"/>
                </a:solidFill>
                <a:latin typeface="Times New Roman" pitchFamily="33" charset="0"/>
                <a:ea typeface="+mn-ea"/>
                <a:cs typeface="+mn-cs"/>
              </a:rPr>
              <a:t>Menghasilkan dan menggunakan paket data yang digunakan untuk mengimplementasikan load/</a:t>
            </a:r>
          </a:p>
          <a:p>
            <a:pPr algn="l" rtl="0"/>
            <a:r>
              <a:rPr kumimoji="1" lang="en-US" sz="1200" kern="1200" baseline="0" dirty="0" smtClean="0">
                <a:solidFill>
                  <a:schemeClr val="tx1"/>
                </a:solidFill>
                <a:latin typeface="Times New Roman" pitchFamily="33" charset="0"/>
                <a:ea typeface="+mn-ea"/>
                <a:cs typeface="+mn-cs"/>
              </a:rPr>
              <a:t>menyimpan mekanisme transfer data dan juga mengelola kontrol alirannya</a:t>
            </a:r>
          </a:p>
          <a:p>
            <a:pPr algn="l" rtl="0"/>
            <a:r>
              <a:rPr kumimoji="1" lang="en-US" sz="1200" kern="1200" baseline="0" dirty="0" smtClean="0">
                <a:solidFill>
                  <a:schemeClr val="tx1"/>
                </a:solidFill>
                <a:latin typeface="Times New Roman" pitchFamily="33" charset="0"/>
                <a:ea typeface="+mn-ea"/>
                <a:cs typeface="+mn-cs"/>
              </a:rPr>
              <a:t>paket antara dua komponen pada link. Paket data dihasilkan dan</a:t>
            </a:r>
          </a:p>
          <a:p>
            <a:pPr algn="l" rtl="0"/>
            <a:r>
              <a:rPr kumimoji="1" lang="en-US" sz="1200" kern="1200" baseline="0" dirty="0" smtClean="0">
                <a:solidFill>
                  <a:schemeClr val="tx1"/>
                </a:solidFill>
                <a:latin typeface="Times New Roman" pitchFamily="33" charset="0"/>
                <a:ea typeface="+mn-ea"/>
                <a:cs typeface="+mn-cs"/>
              </a:rPr>
              <a:t>dikonsumsi oleh TL disebut Transaction Layer Packets (TLP).</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Di atas TL adalah lapisan perangkat lunak yang menghasilkan permintaan baca dan tulis itu</a:t>
            </a:r>
          </a:p>
          <a:p>
            <a:pPr algn="l" rtl="0"/>
            <a:r>
              <a:rPr kumimoji="1" lang="en-US" sz="1200" kern="1200" baseline="0" dirty="0" smtClean="0">
                <a:solidFill>
                  <a:schemeClr val="tx1"/>
                </a:solidFill>
                <a:latin typeface="Times New Roman" pitchFamily="33" charset="0"/>
                <a:ea typeface="+mn-ea"/>
                <a:cs typeface="+mn-cs"/>
              </a:rPr>
              <a:t>diangkut oleh lapisan transaksi ke perangkat I/O menggunakan berbasis paket</a:t>
            </a:r>
          </a:p>
          <a:p>
            <a:pPr algn="l" rtl="0"/>
            <a:r>
              <a:rPr kumimoji="1" lang="en-US" sz="1200" kern="1200" baseline="0" dirty="0" smtClean="0">
                <a:solidFill>
                  <a:schemeClr val="tx1"/>
                </a:solidFill>
                <a:latin typeface="Times New Roman" pitchFamily="33" charset="0"/>
                <a:ea typeface="+mn-ea"/>
                <a:cs typeface="+mn-cs"/>
              </a:rPr>
              <a:t>protokol transaksi.</a:t>
            </a:r>
            <a:endParaRPr lang="en-GB" dirty="0"/>
          </a:p>
        </p:txBody>
      </p:sp>
      <p:sp>
        <p:nvSpPr>
          <p:cNvPr id="2" name="Footer Placeholder 1"/>
          <p:cNvSpPr>
            <a:spLocks noGrp="1"/>
          </p:cNvSpPr>
          <p:nvPr>
            <p:ph type="ftr" sz="quarter" idx="10"/>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3140501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algn="l" rtl="0"/>
            <a:r>
              <a:rPr kumimoji="1" lang="en-US" sz="1200" kern="1200" baseline="0" dirty="0" smtClean="0">
                <a:solidFill>
                  <a:schemeClr val="tx1"/>
                </a:solidFill>
                <a:latin typeface="Times New Roman" pitchFamily="33" charset="0"/>
                <a:ea typeface="+mn-ea"/>
                <a:cs typeface="+mn-cs"/>
              </a:rPr>
              <a:t>Lapisan transaksi (TL) menerima permintaan baca dan tulis dari perangkat lunak di atas</a:t>
            </a:r>
          </a:p>
          <a:p>
            <a:pPr algn="l" rtl="0"/>
            <a:r>
              <a:rPr kumimoji="1" lang="en-US" sz="1200" kern="1200" baseline="0" dirty="0" smtClean="0">
                <a:solidFill>
                  <a:schemeClr val="tx1"/>
                </a:solidFill>
                <a:latin typeface="Times New Roman" pitchFamily="33" charset="0"/>
                <a:ea typeface="+mn-ea"/>
                <a:cs typeface="+mn-cs"/>
              </a:rPr>
              <a:t>TL dan membuat paket permintaan untuk dikirim ke tujuan melalui tautan</a:t>
            </a:r>
          </a:p>
          <a:p>
            <a:pPr algn="l" rtl="0"/>
            <a:r>
              <a:rPr kumimoji="1" lang="en-US" sz="1200" kern="1200" baseline="0" dirty="0" smtClean="0">
                <a:solidFill>
                  <a:schemeClr val="tx1"/>
                </a:solidFill>
                <a:latin typeface="Times New Roman" pitchFamily="33" charset="0"/>
                <a:ea typeface="+mn-ea"/>
                <a:cs typeface="+mn-cs"/>
              </a:rPr>
              <a:t>lapisan. Sebagian besar transaksi menggunakan a</a:t>
            </a:r>
            <a:r>
              <a:rPr kumimoji="1" lang="en-US" sz="1200" i="1" kern="1200" baseline="0" dirty="0" smtClean="0">
                <a:solidFill>
                  <a:schemeClr val="tx1"/>
                </a:solidFill>
                <a:latin typeface="Times New Roman" pitchFamily="33" charset="0"/>
                <a:ea typeface="+mn-ea"/>
                <a:cs typeface="+mn-cs"/>
              </a:rPr>
              <a:t>transaksi terpisah</a:t>
            </a:r>
            <a:r>
              <a:rPr kumimoji="1" lang="en-US" sz="1200" i="0" kern="1200" baseline="0" dirty="0" smtClean="0">
                <a:solidFill>
                  <a:schemeClr val="tx1"/>
                </a:solidFill>
                <a:latin typeface="Times New Roman" pitchFamily="33" charset="0"/>
                <a:ea typeface="+mn-ea"/>
                <a:cs typeface="+mn-cs"/>
              </a:rPr>
              <a:t>teknik, yang bekerja sebagai berikut</a:t>
            </a:r>
          </a:p>
          <a:p>
            <a:pPr algn="l" rtl="0"/>
            <a:r>
              <a:rPr kumimoji="1" lang="en-US" sz="1200" kern="1200" baseline="0" dirty="0" smtClean="0">
                <a:solidFill>
                  <a:schemeClr val="tx1"/>
                </a:solidFill>
                <a:latin typeface="Times New Roman" pitchFamily="33" charset="0"/>
                <a:ea typeface="+mn-ea"/>
                <a:cs typeface="+mn-cs"/>
              </a:rPr>
              <a:t>mode. Paket permintaan dikirim oleh perangkat PCIe sumber, yang kemudian menunggu</a:t>
            </a:r>
          </a:p>
          <a:p>
            <a:pPr algn="l" rtl="0"/>
            <a:r>
              <a:rPr kumimoji="1" lang="en-US" sz="1200" kern="1200" baseline="0" dirty="0" smtClean="0">
                <a:solidFill>
                  <a:schemeClr val="tx1"/>
                </a:solidFill>
                <a:latin typeface="Times New Roman" pitchFamily="33" charset="0"/>
                <a:ea typeface="+mn-ea"/>
                <a:cs typeface="+mn-cs"/>
              </a:rPr>
              <a:t>untuk tanggapan, disebut a</a:t>
            </a:r>
            <a:r>
              <a:rPr kumimoji="1" lang="en-US" sz="1200" i="1" kern="1200" baseline="0" dirty="0" smtClean="0">
                <a:solidFill>
                  <a:schemeClr val="tx1"/>
                </a:solidFill>
                <a:latin typeface="Times New Roman" pitchFamily="33" charset="0"/>
                <a:ea typeface="+mn-ea"/>
                <a:cs typeface="+mn-cs"/>
              </a:rPr>
              <a:t>penyelesaian</a:t>
            </a:r>
            <a:r>
              <a:rPr kumimoji="1" lang="en-US" sz="1200" i="0" kern="1200" baseline="0" dirty="0" smtClean="0">
                <a:solidFill>
                  <a:schemeClr val="tx1"/>
                </a:solidFill>
                <a:latin typeface="Times New Roman" pitchFamily="33" charset="0"/>
                <a:ea typeface="+mn-ea"/>
                <a:cs typeface="+mn-cs"/>
              </a:rPr>
              <a:t>paket. Penyelesaian setelah permintaan adalah</a:t>
            </a:r>
          </a:p>
          <a:p>
            <a:pPr algn="l" rtl="0"/>
            <a:r>
              <a:rPr kumimoji="1" lang="en-US" sz="1200" kern="1200" baseline="0" dirty="0" smtClean="0">
                <a:solidFill>
                  <a:schemeClr val="tx1"/>
                </a:solidFill>
                <a:latin typeface="Times New Roman" pitchFamily="33" charset="0"/>
                <a:ea typeface="+mn-ea"/>
                <a:cs typeface="+mn-cs"/>
              </a:rPr>
              <a:t>diprakarsai oleh pelengkap hanya jika data dan/atau statusnya siap untuk dikirim.</a:t>
            </a:r>
          </a:p>
          <a:p>
            <a:pPr algn="l" rtl="0"/>
            <a:r>
              <a:rPr kumimoji="1" lang="en-US" sz="1200" kern="1200" baseline="0" dirty="0" smtClean="0">
                <a:solidFill>
                  <a:schemeClr val="tx1"/>
                </a:solidFill>
                <a:latin typeface="Times New Roman" pitchFamily="33" charset="0"/>
                <a:ea typeface="+mn-ea"/>
                <a:cs typeface="+mn-cs"/>
              </a:rPr>
              <a:t>Setiap paket memiliki pengidentifikasi unik yang memungkinkan paket penyelesaian diarahkan</a:t>
            </a:r>
          </a:p>
          <a:p>
            <a:pPr algn="l" rtl="0"/>
            <a:r>
              <a:rPr kumimoji="1" lang="en-US" sz="1200" kern="1200" baseline="0" dirty="0" smtClean="0">
                <a:solidFill>
                  <a:schemeClr val="tx1"/>
                </a:solidFill>
                <a:latin typeface="Times New Roman" pitchFamily="33" charset="0"/>
                <a:ea typeface="+mn-ea"/>
                <a:cs typeface="+mn-cs"/>
              </a:rPr>
              <a:t>kepada pencetus yang benar. Dengan teknik transaksi split, penyelesaiannya adalah</a:t>
            </a:r>
          </a:p>
          <a:p>
            <a:pPr algn="l" rtl="0"/>
            <a:r>
              <a:rPr kumimoji="1" lang="en-US" sz="1200" kern="1200" baseline="0" dirty="0" smtClean="0">
                <a:solidFill>
                  <a:schemeClr val="tx1"/>
                </a:solidFill>
                <a:latin typeface="Times New Roman" pitchFamily="33" charset="0"/>
                <a:ea typeface="+mn-ea"/>
                <a:cs typeface="+mn-cs"/>
              </a:rPr>
              <a:t>dipisahkan dalam waktu dari permintaan, berbeda dengan operasi bus biasa di mana</a:t>
            </a:r>
          </a:p>
          <a:p>
            <a:pPr algn="l" rtl="0"/>
            <a:r>
              <a:rPr kumimoji="1" lang="en-US" sz="1200" kern="1200" baseline="0" dirty="0" smtClean="0">
                <a:solidFill>
                  <a:schemeClr val="tx1"/>
                </a:solidFill>
                <a:latin typeface="Times New Roman" pitchFamily="33" charset="0"/>
                <a:ea typeface="+mn-ea"/>
                <a:cs typeface="+mn-cs"/>
              </a:rPr>
              <a:t>kedua sisi transaksi harus tersedia untuk merebut dan menggunakan bus. Diantara</a:t>
            </a:r>
          </a:p>
          <a:p>
            <a:pPr algn="l" rtl="0"/>
            <a:r>
              <a:rPr kumimoji="1" lang="en-US" sz="1200" kern="1200" baseline="0" dirty="0" smtClean="0">
                <a:solidFill>
                  <a:schemeClr val="tx1"/>
                </a:solidFill>
                <a:latin typeface="Times New Roman" pitchFamily="33" charset="0"/>
                <a:ea typeface="+mn-ea"/>
                <a:cs typeface="+mn-cs"/>
              </a:rPr>
              <a:t>permintaan dan penyelesaiannya, lalu lintas PCIe lainnya dapat menggunakan tautan tersebut.</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Pesan TL dan beberapa transaksi tulis</a:t>
            </a:r>
            <a:r>
              <a:rPr kumimoji="1" lang="en-US" sz="1200" i="1" kern="1200" baseline="0" dirty="0" smtClean="0">
                <a:solidFill>
                  <a:schemeClr val="tx1"/>
                </a:solidFill>
                <a:latin typeface="Times New Roman" pitchFamily="33" charset="0"/>
                <a:ea typeface="+mn-ea"/>
                <a:cs typeface="+mn-cs"/>
              </a:rPr>
              <a:t>transaksi yang diposting,</a:t>
            </a:r>
            <a:r>
              <a:rPr kumimoji="1" lang="en-US" sz="1200" i="0" kern="1200" baseline="0" dirty="0" smtClean="0">
                <a:solidFill>
                  <a:schemeClr val="tx1"/>
                </a:solidFill>
                <a:latin typeface="Times New Roman" pitchFamily="33" charset="0"/>
                <a:ea typeface="+mn-ea"/>
                <a:cs typeface="+mn-cs"/>
              </a:rPr>
              <a:t>arti</a:t>
            </a:r>
          </a:p>
          <a:p>
            <a:pPr algn="l" rtl="0"/>
            <a:r>
              <a:rPr kumimoji="1" lang="en-US" sz="1200" kern="1200" baseline="0" dirty="0" smtClean="0">
                <a:solidFill>
                  <a:schemeClr val="tx1"/>
                </a:solidFill>
                <a:latin typeface="Times New Roman" pitchFamily="33" charset="0"/>
                <a:ea typeface="+mn-ea"/>
                <a:cs typeface="+mn-cs"/>
              </a:rPr>
              <a:t>bahwa tidak ada tanggapan yang diharapkan.</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Format paket TL mendukung pengalamatan memori 32-bit dan perluasan 64-bit</a:t>
            </a:r>
          </a:p>
          <a:p>
            <a:pPr algn="l" rtl="0"/>
            <a:r>
              <a:rPr kumimoji="1" lang="en-US" sz="1200" kern="1200" baseline="0" dirty="0" smtClean="0">
                <a:solidFill>
                  <a:schemeClr val="tx1"/>
                </a:solidFill>
                <a:latin typeface="Times New Roman" pitchFamily="33" charset="0"/>
                <a:ea typeface="+mn-ea"/>
                <a:cs typeface="+mn-cs"/>
              </a:rPr>
              <a:t>pengalamatan memori. Paket juga memiliki atribut seperti "no-snoop", "relaxed order",</a:t>
            </a:r>
          </a:p>
          <a:p>
            <a:pPr algn="l" rtl="0"/>
            <a:r>
              <a:rPr kumimoji="1" lang="en-US" sz="1200" kern="1200" baseline="0" dirty="0" smtClean="0">
                <a:solidFill>
                  <a:schemeClr val="tx1"/>
                </a:solidFill>
                <a:latin typeface="Times New Roman" pitchFamily="33" charset="0"/>
                <a:ea typeface="+mn-ea"/>
                <a:cs typeface="+mn-cs"/>
              </a:rPr>
              <a:t>dan "prioritas", yang dapat digunakan untuk merutekan paket-paket ini secara optimal melalui</a:t>
            </a:r>
          </a:p>
          <a:p>
            <a:pPr algn="l" rtl="0"/>
            <a:r>
              <a:rPr kumimoji="1" lang="en-US" sz="1200" kern="1200" baseline="0" dirty="0" smtClean="0">
                <a:solidFill>
                  <a:schemeClr val="tx1"/>
                </a:solidFill>
                <a:latin typeface="Times New Roman" pitchFamily="33" charset="0"/>
                <a:ea typeface="+mn-ea"/>
                <a:cs typeface="+mn-cs"/>
              </a:rPr>
              <a:t>subsistem I/O.</a:t>
            </a:r>
            <a:endParaRPr lang="en-US" dirty="0"/>
          </a:p>
        </p:txBody>
      </p:sp>
      <p:sp>
        <p:nvSpPr>
          <p:cNvPr id="4" name="Slide Number Placeholder 3"/>
          <p:cNvSpPr>
            <a:spLocks noGrp="1"/>
          </p:cNvSpPr>
          <p:nvPr>
            <p:ph type="sldNum" sz="quarter" idx="10"/>
          </p:nvPr>
        </p:nvSpPr>
        <p:spPr/>
        <p:txBody>
          <a:bodyPr/>
          <a:lstStyle/>
          <a:p>
            <a:pPr algn="l" rtl="0"/>
            <a:fld id="{5E8A5BC2-82F1-9743-89FF-AFC7C6D81D1B}" type="slidenum">
              <a:rPr lang="en-US" smtClean="0"/>
              <a:pPr algn="l" rtl="0"/>
              <a:t>30</a:t>
            </a:fld>
            <a:endParaRPr lang="en-US" dirty="0"/>
          </a:p>
        </p:txBody>
      </p:sp>
      <p:sp>
        <p:nvSpPr>
          <p:cNvPr id="5" name="Footer Placeholder 4"/>
          <p:cNvSpPr>
            <a:spLocks noGrp="1"/>
          </p:cNvSpPr>
          <p:nvPr>
            <p:ph type="ftr" sz="quarter" idx="11"/>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3079204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2E09655E-41BB-7F4B-BE13-E6938EA6C5E6}" type="slidenum">
              <a:rPr lang="en-US"/>
              <a:pPr algn="l" rtl="0"/>
              <a:t>31</a:t>
            </a:fld>
            <a:endParaRPr lang="en-US" dirty="0"/>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pPr algn="l" rtl="0"/>
            <a:r>
              <a:rPr kumimoji="1" lang="en-US" sz="1200" b="0" i="0" kern="1200" baseline="0" dirty="0" smtClean="0">
                <a:solidFill>
                  <a:schemeClr val="tx1"/>
                </a:solidFill>
                <a:latin typeface="Times New Roman" pitchFamily="33" charset="0"/>
                <a:ea typeface="+mn-ea"/>
                <a:cs typeface="+mn-cs"/>
              </a:rPr>
              <a:t>TL mendukung empat ruang alamat:</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Penyimpanan:</a:t>
            </a:r>
            <a:r>
              <a:rPr kumimoji="1" lang="en-US" sz="1200" b="0" kern="1200" baseline="0" dirty="0" smtClean="0">
                <a:solidFill>
                  <a:schemeClr val="tx1"/>
                </a:solidFill>
                <a:latin typeface="Times New Roman" pitchFamily="33" charset="0"/>
                <a:ea typeface="+mn-ea"/>
                <a:cs typeface="+mn-cs"/>
              </a:rPr>
              <a:t>Ruang memori termasuk memori utama sistem. Itu juga termasuk</a:t>
            </a:r>
          </a:p>
          <a:p>
            <a:pPr algn="l" rtl="0"/>
            <a:r>
              <a:rPr kumimoji="1" lang="en-US" sz="1200" kern="1200" baseline="0" dirty="0" smtClean="0">
                <a:solidFill>
                  <a:schemeClr val="tx1"/>
                </a:solidFill>
                <a:latin typeface="Times New Roman" pitchFamily="33" charset="0"/>
                <a:ea typeface="+mn-ea"/>
                <a:cs typeface="+mn-cs"/>
              </a:rPr>
              <a:t>perangkat I/O PCIe. Kisaran alamat memori tertentu dipetakan ke perangkat I/O.</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I/O:</a:t>
            </a:r>
            <a:r>
              <a:rPr kumimoji="1" lang="en-US" sz="1200" b="0" kern="1200" baseline="0" dirty="0" smtClean="0">
                <a:solidFill>
                  <a:schemeClr val="tx1"/>
                </a:solidFill>
                <a:latin typeface="Times New Roman" pitchFamily="33" charset="0"/>
                <a:ea typeface="+mn-ea"/>
                <a:cs typeface="+mn-cs"/>
              </a:rPr>
              <a:t>Ruang alamat ini digunakan untuk perangkat PCI lawas, dengan memori yang dicadangkan</a:t>
            </a:r>
          </a:p>
          <a:p>
            <a:pPr algn="l" rtl="0"/>
            <a:r>
              <a:rPr kumimoji="1" lang="en-US" sz="1200" kern="1200" baseline="0" dirty="0" smtClean="0">
                <a:solidFill>
                  <a:schemeClr val="tx1"/>
                </a:solidFill>
                <a:latin typeface="Times New Roman" pitchFamily="33" charset="0"/>
                <a:ea typeface="+mn-ea"/>
                <a:cs typeface="+mn-cs"/>
              </a:rPr>
              <a:t>rentang alamat yang digunakan untuk mengatasi perangkat I/O lawas.</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Konfigurasi:</a:t>
            </a:r>
            <a:r>
              <a:rPr kumimoji="1" lang="en-US" sz="1200" b="0" kern="1200" baseline="0" dirty="0" smtClean="0">
                <a:solidFill>
                  <a:schemeClr val="tx1"/>
                </a:solidFill>
                <a:latin typeface="Times New Roman" pitchFamily="33" charset="0"/>
                <a:ea typeface="+mn-ea"/>
                <a:cs typeface="+mn-cs"/>
              </a:rPr>
              <a:t>Ruang alamat ini memungkinkan TL untuk membaca/menulis konfigurasi</a:t>
            </a:r>
          </a:p>
          <a:p>
            <a:pPr algn="l" rtl="0"/>
            <a:r>
              <a:rPr kumimoji="1" lang="en-US" sz="1200" kern="1200" baseline="0" dirty="0" smtClean="0">
                <a:solidFill>
                  <a:schemeClr val="tx1"/>
                </a:solidFill>
                <a:latin typeface="Times New Roman" pitchFamily="33" charset="0"/>
                <a:ea typeface="+mn-ea"/>
                <a:cs typeface="+mn-cs"/>
              </a:rPr>
              <a:t>register yang terkait dengan perangkat I/O.</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Pesan:</a:t>
            </a:r>
            <a:r>
              <a:rPr kumimoji="1" lang="en-US" sz="1200" b="0" kern="1200" baseline="0" dirty="0" smtClean="0">
                <a:solidFill>
                  <a:schemeClr val="tx1"/>
                </a:solidFill>
                <a:latin typeface="Times New Roman" pitchFamily="33" charset="0"/>
                <a:ea typeface="+mn-ea"/>
                <a:cs typeface="+mn-cs"/>
              </a:rPr>
              <a:t>Ruang alamat ini untuk sinyal kontrol yang terkait dengan interupsi, kesalahan</a:t>
            </a:r>
          </a:p>
          <a:p>
            <a:pPr algn="l" rtl="0"/>
            <a:r>
              <a:rPr kumimoji="1" lang="en-US" sz="1200" kern="1200" baseline="0" dirty="0" smtClean="0">
                <a:solidFill>
                  <a:schemeClr val="tx1"/>
                </a:solidFill>
                <a:latin typeface="Times New Roman" pitchFamily="33" charset="0"/>
                <a:ea typeface="+mn-ea"/>
                <a:cs typeface="+mn-cs"/>
              </a:rPr>
              <a:t>penanganan, dan manajemen daya.</a:t>
            </a:r>
            <a:endParaRPr lang="en-GB" dirty="0"/>
          </a:p>
        </p:txBody>
      </p:sp>
      <p:sp>
        <p:nvSpPr>
          <p:cNvPr id="2" name="Footer Placeholder 1"/>
          <p:cNvSpPr>
            <a:spLocks noGrp="1"/>
          </p:cNvSpPr>
          <p:nvPr>
            <p:ph type="ftr" sz="quarter" idx="10"/>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3264274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B79483BA-5995-B74C-A3C4-0B5F68142E61}" type="slidenum">
              <a:rPr lang="en-US"/>
              <a:pPr algn="l" rtl="0"/>
              <a:t>8</a:t>
            </a:fld>
            <a:endParaRPr lang="en-US" dirty="0"/>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pPr algn="l" rtl="0"/>
            <a:r>
              <a:rPr kumimoji="1" lang="en-US" sz="1200" kern="1200" baseline="0" dirty="0" smtClean="0">
                <a:solidFill>
                  <a:schemeClr val="tx1"/>
                </a:solidFill>
                <a:latin typeface="Times New Roman" pitchFamily="33" charset="0"/>
                <a:ea typeface="+mn-ea"/>
                <a:cs typeface="+mn-cs"/>
              </a:rPr>
              <a:t>Pada awal setiap siklus instruksi, prosesor mengambil instruksi</a:t>
            </a:r>
          </a:p>
          <a:p>
            <a:pPr algn="l" rtl="0"/>
            <a:r>
              <a:rPr kumimoji="1" lang="en-US" sz="1200" kern="1200" baseline="0" dirty="0" smtClean="0">
                <a:solidFill>
                  <a:schemeClr val="tx1"/>
                </a:solidFill>
                <a:latin typeface="Times New Roman" pitchFamily="33" charset="0"/>
                <a:ea typeface="+mn-ea"/>
                <a:cs typeface="+mn-cs"/>
              </a:rPr>
              <a:t>dari ingatan. Dalam prosesor tipikal, register disebut penghitung program (PC)</a:t>
            </a:r>
          </a:p>
          <a:p>
            <a:pPr algn="l" rtl="0"/>
            <a:r>
              <a:rPr kumimoji="1" lang="en-US" sz="1200" kern="1200" baseline="0" dirty="0" smtClean="0">
                <a:solidFill>
                  <a:schemeClr val="tx1"/>
                </a:solidFill>
                <a:latin typeface="Times New Roman" pitchFamily="33" charset="0"/>
                <a:ea typeface="+mn-ea"/>
                <a:cs typeface="+mn-cs"/>
              </a:rPr>
              <a:t>memegang alamat instruksi yang akan diambil berikutnya. Kecuali diberitahu sebaliknya, the</a:t>
            </a:r>
          </a:p>
          <a:p>
            <a:pPr algn="l" rtl="0"/>
            <a:r>
              <a:rPr kumimoji="1" lang="en-US" sz="1200" kern="1200" baseline="0" dirty="0" smtClean="0">
                <a:solidFill>
                  <a:schemeClr val="tx1"/>
                </a:solidFill>
                <a:latin typeface="Times New Roman" pitchFamily="33" charset="0"/>
                <a:ea typeface="+mn-ea"/>
                <a:cs typeface="+mn-cs"/>
              </a:rPr>
              <a:t>prosesor selalu menambah PC setelah setiap instruksi diambil sehingga akan diambil</a:t>
            </a:r>
          </a:p>
          <a:p>
            <a:pPr algn="l" rtl="0"/>
            <a:r>
              <a:rPr kumimoji="1" lang="en-US" sz="1200" kern="1200" baseline="0" dirty="0" smtClean="0">
                <a:solidFill>
                  <a:schemeClr val="tx1"/>
                </a:solidFill>
                <a:latin typeface="Times New Roman" pitchFamily="33" charset="0"/>
                <a:ea typeface="+mn-ea"/>
                <a:cs typeface="+mn-cs"/>
              </a:rPr>
              <a:t>instruksi berikutnya secara berurutan (yaitu, instruksi yang terletak di memori berikutnya yang lebih tinggi</a:t>
            </a:r>
          </a:p>
          <a:p>
            <a:pPr algn="l" rtl="0"/>
            <a:r>
              <a:rPr kumimoji="1" lang="en-US" sz="1200" kern="1200" baseline="0" dirty="0" smtClean="0">
                <a:solidFill>
                  <a:schemeClr val="tx1"/>
                </a:solidFill>
                <a:latin typeface="Times New Roman" pitchFamily="33" charset="0"/>
                <a:ea typeface="+mn-ea"/>
                <a:cs typeface="+mn-cs"/>
              </a:rPr>
              <a:t>alamat). Jadi, misalnya, perhatikan komputer yang ditempati oleh setiap instruksi</a:t>
            </a:r>
          </a:p>
          <a:p>
            <a:pPr algn="l" rtl="0"/>
            <a:r>
              <a:rPr kumimoji="1" lang="en-US" sz="1200" kern="1200" baseline="0" dirty="0" smtClean="0">
                <a:solidFill>
                  <a:schemeClr val="tx1"/>
                </a:solidFill>
                <a:latin typeface="Times New Roman" pitchFamily="33" charset="0"/>
                <a:ea typeface="+mn-ea"/>
                <a:cs typeface="+mn-cs"/>
              </a:rPr>
              <a:t>satu kata memori 16-bit. Asumsikan bahwa penghitung program diatur ke memori</a:t>
            </a:r>
          </a:p>
          <a:p>
            <a:pPr algn="l" rtl="0"/>
            <a:r>
              <a:rPr kumimoji="1" lang="en-US" sz="1200" kern="1200" baseline="0" dirty="0" smtClean="0">
                <a:solidFill>
                  <a:schemeClr val="tx1"/>
                </a:solidFill>
                <a:latin typeface="Times New Roman" pitchFamily="33" charset="0"/>
                <a:ea typeface="+mn-ea"/>
                <a:cs typeface="+mn-cs"/>
              </a:rPr>
              <a:t>lokasi 300, di mana alamat lokasi mengacu pada kata 16-bit. Prosesor akan</a:t>
            </a:r>
          </a:p>
          <a:p>
            <a:pPr algn="l" rtl="0"/>
            <a:r>
              <a:rPr kumimoji="1" lang="en-US" sz="1200" kern="1200" baseline="0" dirty="0" smtClean="0">
                <a:solidFill>
                  <a:schemeClr val="tx1"/>
                </a:solidFill>
                <a:latin typeface="Times New Roman" pitchFamily="33" charset="0"/>
                <a:ea typeface="+mn-ea"/>
                <a:cs typeface="+mn-cs"/>
              </a:rPr>
              <a:t>selanjutnya ambil instruksi di lokasi 300. Pada siklus instruksi berikutnya, itu akan</a:t>
            </a:r>
          </a:p>
          <a:p>
            <a:pPr algn="l" rtl="0"/>
            <a:r>
              <a:rPr kumimoji="1" lang="en-US" sz="1200" kern="1200" baseline="0" dirty="0" smtClean="0">
                <a:solidFill>
                  <a:schemeClr val="tx1"/>
                </a:solidFill>
                <a:latin typeface="Times New Roman" pitchFamily="33" charset="0"/>
                <a:ea typeface="+mn-ea"/>
                <a:cs typeface="+mn-cs"/>
              </a:rPr>
              <a:t>ambil instruksi dari lokasi 301, 302, 303, dan seterusnya. Urutan ini mungkin</a:t>
            </a:r>
          </a:p>
          <a:p>
            <a:pPr algn="l" rtl="0"/>
            <a:r>
              <a:rPr kumimoji="1" lang="en-US" sz="1200" kern="1200" baseline="0" dirty="0" smtClean="0">
                <a:solidFill>
                  <a:schemeClr val="tx1"/>
                </a:solidFill>
                <a:latin typeface="Times New Roman" pitchFamily="33" charset="0"/>
                <a:ea typeface="+mn-ea"/>
                <a:cs typeface="+mn-cs"/>
              </a:rPr>
              <a:t>diubah, seperti yang dijelaskan saat ini.</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Instruksi yang diambil dimuat ke dalam register di prosesor yang dikenal sebagai</a:t>
            </a:r>
          </a:p>
          <a:p>
            <a:pPr algn="l" rtl="0"/>
            <a:r>
              <a:rPr kumimoji="1" lang="en-US" sz="1200" kern="1200" baseline="0" dirty="0" smtClean="0">
                <a:solidFill>
                  <a:schemeClr val="tx1"/>
                </a:solidFill>
                <a:latin typeface="Times New Roman" pitchFamily="33" charset="0"/>
                <a:ea typeface="+mn-ea"/>
                <a:cs typeface="+mn-cs"/>
              </a:rPr>
              <a:t>register instruksi (IR). Instruksi berisi bit yang menentukan tindakan</a:t>
            </a:r>
          </a:p>
          <a:p>
            <a:pPr algn="l" rtl="0"/>
            <a:r>
              <a:rPr kumimoji="1" lang="en-US" sz="1200" kern="1200" baseline="0" dirty="0" smtClean="0">
                <a:solidFill>
                  <a:schemeClr val="tx1"/>
                </a:solidFill>
                <a:latin typeface="Times New Roman" pitchFamily="33" charset="0"/>
                <a:ea typeface="+mn-ea"/>
                <a:cs typeface="+mn-cs"/>
              </a:rPr>
              <a:t>prosesor adalah untuk mengambil. Prosesor menafsirkan instruksi dan melakukan</a:t>
            </a:r>
          </a:p>
          <a:p>
            <a:pPr algn="l" rtl="0"/>
            <a:r>
              <a:rPr kumimoji="1" lang="en-US" sz="1200" kern="1200" baseline="0" dirty="0" smtClean="0">
                <a:solidFill>
                  <a:schemeClr val="tx1"/>
                </a:solidFill>
                <a:latin typeface="Times New Roman" pitchFamily="33" charset="0"/>
                <a:ea typeface="+mn-ea"/>
                <a:cs typeface="+mn-cs"/>
              </a:rPr>
              <a:t>tindakan yang diperlukan.</a:t>
            </a:r>
            <a:endParaRPr lang="en-GB" dirty="0"/>
          </a:p>
        </p:txBody>
      </p:sp>
      <p:sp>
        <p:nvSpPr>
          <p:cNvPr id="2" name="Footer Placeholder 1"/>
          <p:cNvSpPr>
            <a:spLocks noGrp="1"/>
          </p:cNvSpPr>
          <p:nvPr>
            <p:ph type="ftr" sz="quarter" idx="10"/>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2912567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rtl="0"/>
            <a:r>
              <a:rPr kumimoji="1" lang="en-US" sz="1200" kern="1200" baseline="0" dirty="0" smtClean="0">
                <a:solidFill>
                  <a:schemeClr val="tx1"/>
                </a:solidFill>
                <a:latin typeface="Times New Roman" pitchFamily="33" charset="0"/>
                <a:ea typeface="+mn-ea"/>
                <a:cs typeface="+mn-cs"/>
              </a:rPr>
              <a:t>Secara umum, tindakan ini terbagi dalam empat kategori:</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b="1" kern="1200" baseline="0" dirty="0" smtClean="0">
                <a:solidFill>
                  <a:schemeClr val="tx1"/>
                </a:solidFill>
                <a:latin typeface="Times New Roman" pitchFamily="33" charset="0"/>
                <a:ea typeface="+mn-ea"/>
                <a:cs typeface="+mn-cs"/>
              </a:rPr>
              <a:t>Memori prosesor:</a:t>
            </a:r>
            <a:r>
              <a:rPr kumimoji="1" lang="en-US" sz="1200" b="0" kern="1200" baseline="0" dirty="0" smtClean="0">
                <a:solidFill>
                  <a:schemeClr val="tx1"/>
                </a:solidFill>
                <a:latin typeface="Times New Roman" pitchFamily="33" charset="0"/>
                <a:ea typeface="+mn-ea"/>
                <a:cs typeface="+mn-cs"/>
              </a:rPr>
              <a:t>Data dapat ditransfer dari prosesor ke memori atau</a:t>
            </a:r>
          </a:p>
          <a:p>
            <a:pPr algn="l" rtl="0"/>
            <a:r>
              <a:rPr kumimoji="1" lang="en-US" sz="1200" kern="1200" baseline="0" dirty="0" smtClean="0">
                <a:solidFill>
                  <a:schemeClr val="tx1"/>
                </a:solidFill>
                <a:latin typeface="Times New Roman" pitchFamily="33" charset="0"/>
                <a:ea typeface="+mn-ea"/>
                <a:cs typeface="+mn-cs"/>
              </a:rPr>
              <a:t>dari memori ke prosesor.</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Prosesor-I/O:</a:t>
            </a:r>
            <a:r>
              <a:rPr kumimoji="1" lang="en-US" sz="1200" b="0" kern="1200" baseline="0" dirty="0" smtClean="0">
                <a:solidFill>
                  <a:schemeClr val="tx1"/>
                </a:solidFill>
                <a:latin typeface="Times New Roman" pitchFamily="33" charset="0"/>
                <a:ea typeface="+mn-ea"/>
                <a:cs typeface="+mn-cs"/>
              </a:rPr>
              <a:t>Data dapat ditransfer ke atau dari perangkat periferal dengan</a:t>
            </a:r>
          </a:p>
          <a:p>
            <a:pPr algn="l" rtl="0"/>
            <a:r>
              <a:rPr kumimoji="1" lang="en-US" sz="1200" kern="1200" baseline="0" dirty="0" smtClean="0">
                <a:solidFill>
                  <a:schemeClr val="tx1"/>
                </a:solidFill>
                <a:latin typeface="Times New Roman" pitchFamily="33" charset="0"/>
                <a:ea typeface="+mn-ea"/>
                <a:cs typeface="+mn-cs"/>
              </a:rPr>
              <a:t>mentransfer antara prosesor dan modul I/O.</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Pengolahan data:</a:t>
            </a:r>
            <a:r>
              <a:rPr kumimoji="1" lang="en-US" sz="1200" b="0" kern="1200" baseline="0" dirty="0" smtClean="0">
                <a:solidFill>
                  <a:schemeClr val="tx1"/>
                </a:solidFill>
                <a:latin typeface="Times New Roman" pitchFamily="33" charset="0"/>
                <a:ea typeface="+mn-ea"/>
                <a:cs typeface="+mn-cs"/>
              </a:rPr>
              <a:t>Prosesor dapat melakukan beberapa operasi aritmatika atau logika</a:t>
            </a:r>
          </a:p>
          <a:p>
            <a:pPr algn="l" rtl="0"/>
            <a:r>
              <a:rPr kumimoji="1" lang="en-US" sz="1200" kern="1200" baseline="0" dirty="0" smtClean="0">
                <a:solidFill>
                  <a:schemeClr val="tx1"/>
                </a:solidFill>
                <a:latin typeface="Times New Roman" pitchFamily="33" charset="0"/>
                <a:ea typeface="+mn-ea"/>
                <a:cs typeface="+mn-cs"/>
              </a:rPr>
              <a:t>pada data.</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a:t>
            </a:r>
            <a:r>
              <a:rPr kumimoji="1" lang="en-US" sz="1200" b="1" kern="1200" baseline="0" dirty="0" smtClean="0">
                <a:solidFill>
                  <a:schemeClr val="tx1"/>
                </a:solidFill>
                <a:latin typeface="Times New Roman" pitchFamily="33" charset="0"/>
                <a:ea typeface="+mn-ea"/>
                <a:cs typeface="+mn-cs"/>
              </a:rPr>
              <a:t>Kontrol:</a:t>
            </a:r>
            <a:r>
              <a:rPr kumimoji="1" lang="en-US" sz="1200" b="0" kern="1200" baseline="0" dirty="0" smtClean="0">
                <a:solidFill>
                  <a:schemeClr val="tx1"/>
                </a:solidFill>
                <a:latin typeface="Times New Roman" pitchFamily="33" charset="0"/>
                <a:ea typeface="+mn-ea"/>
                <a:cs typeface="+mn-cs"/>
              </a:rPr>
              <a:t>Sebuah instruksi dapat menentukan bahwa urutan eksekusi diubah.</a:t>
            </a:r>
          </a:p>
          <a:p>
            <a:pPr algn="l" rtl="0"/>
            <a:r>
              <a:rPr kumimoji="1" lang="en-US" sz="1200" kern="1200" baseline="0" dirty="0" smtClean="0">
                <a:solidFill>
                  <a:schemeClr val="tx1"/>
                </a:solidFill>
                <a:latin typeface="Times New Roman" pitchFamily="33" charset="0"/>
                <a:ea typeface="+mn-ea"/>
                <a:cs typeface="+mn-cs"/>
              </a:rPr>
              <a:t>Misalnya, prosesor dapat mengambil instruksi dari lokasi 149, yang mana</a:t>
            </a:r>
          </a:p>
          <a:p>
            <a:pPr algn="l" rtl="0"/>
            <a:r>
              <a:rPr kumimoji="1" lang="en-US" sz="1200" kern="1200" baseline="0" dirty="0" smtClean="0">
                <a:solidFill>
                  <a:schemeClr val="tx1"/>
                </a:solidFill>
                <a:latin typeface="Times New Roman" pitchFamily="33" charset="0"/>
                <a:ea typeface="+mn-ea"/>
                <a:cs typeface="+mn-cs"/>
              </a:rPr>
              <a:t>menentukan bahwa instruksi selanjutnya berasal dari lokasi 182. Prosesor akan</a:t>
            </a:r>
          </a:p>
          <a:p>
            <a:pPr algn="l" rtl="0"/>
            <a:r>
              <a:rPr kumimoji="1" lang="en-US" sz="1200" kern="1200" baseline="0" dirty="0" smtClean="0">
                <a:solidFill>
                  <a:schemeClr val="tx1"/>
                </a:solidFill>
                <a:latin typeface="Times New Roman" pitchFamily="33" charset="0"/>
                <a:ea typeface="+mn-ea"/>
                <a:cs typeface="+mn-cs"/>
              </a:rPr>
              <a:t>ingat fakta ini dengan menyetel penghitung program ke 182. Jadi, selanjutnya</a:t>
            </a:r>
          </a:p>
          <a:p>
            <a:pPr algn="l" rtl="0"/>
            <a:r>
              <a:rPr kumimoji="1" lang="en-US" sz="1200" kern="1200" baseline="0" dirty="0" smtClean="0">
                <a:solidFill>
                  <a:schemeClr val="tx1"/>
                </a:solidFill>
                <a:latin typeface="Times New Roman" pitchFamily="33" charset="0"/>
                <a:ea typeface="+mn-ea"/>
                <a:cs typeface="+mn-cs"/>
              </a:rPr>
              <a:t>siklus pengambilan, instruksi akan diambil dari lokasi 182 daripada 150.</a:t>
            </a:r>
            <a:endParaRPr lang="en-GB" dirty="0" smtClean="0"/>
          </a:p>
          <a:p>
            <a:pPr algn="l" rtl="0"/>
            <a:endParaRPr lang="en-US" dirty="0" smtClean="0"/>
          </a:p>
          <a:p>
            <a:pPr algn="l" rtl="0"/>
            <a:r>
              <a:rPr kumimoji="1" lang="en-US" sz="1200" kern="1200" baseline="0" dirty="0" smtClean="0">
                <a:solidFill>
                  <a:schemeClr val="tx1"/>
                </a:solidFill>
                <a:latin typeface="Times New Roman" pitchFamily="33" charset="0"/>
                <a:ea typeface="+mn-ea"/>
                <a:cs typeface="+mn-cs"/>
              </a:rPr>
              <a:t>Eksekusi instruksi mungkin melibatkan kombinasi dari tindakan ini.</a:t>
            </a:r>
            <a:endParaRPr lang="en-US" dirty="0"/>
          </a:p>
        </p:txBody>
      </p:sp>
      <p:sp>
        <p:nvSpPr>
          <p:cNvPr id="4" name="Slide Number Placeholder 3"/>
          <p:cNvSpPr>
            <a:spLocks noGrp="1"/>
          </p:cNvSpPr>
          <p:nvPr>
            <p:ph type="sldNum" sz="quarter" idx="10"/>
          </p:nvPr>
        </p:nvSpPr>
        <p:spPr/>
        <p:txBody>
          <a:bodyPr/>
          <a:lstStyle/>
          <a:p>
            <a:pPr algn="l" rtl="0"/>
            <a:fld id="{5E8A5BC2-82F1-9743-89FF-AFC7C6D81D1B}" type="slidenum">
              <a:rPr lang="en-US" smtClean="0"/>
              <a:pPr algn="l" rtl="0"/>
              <a:t>9</a:t>
            </a:fld>
            <a:endParaRPr lang="en-US" dirty="0"/>
          </a:p>
        </p:txBody>
      </p:sp>
      <p:sp>
        <p:nvSpPr>
          <p:cNvPr id="5" name="Footer Placeholder 4"/>
          <p:cNvSpPr>
            <a:spLocks noGrp="1"/>
          </p:cNvSpPr>
          <p:nvPr>
            <p:ph type="ftr" sz="quarter" idx="11"/>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2474426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33" charset="0"/>
                <a:ea typeface="+mn-ea"/>
                <a:cs typeface="+mn-cs"/>
              </a:rPr>
              <a:t>Consider a simple example using a hypothetical machine that includes the</a:t>
            </a:r>
          </a:p>
          <a:p>
            <a:r>
              <a:rPr kumimoji="1" lang="en-US" sz="1200" kern="1200" baseline="0" dirty="0" smtClean="0">
                <a:solidFill>
                  <a:schemeClr val="tx1"/>
                </a:solidFill>
                <a:latin typeface="Times New Roman" pitchFamily="33" charset="0"/>
                <a:ea typeface="+mn-ea"/>
                <a:cs typeface="+mn-cs"/>
              </a:rPr>
              <a:t>characteristics listed in Figure 3.4. The processor contains a single data register,</a:t>
            </a:r>
          </a:p>
          <a:p>
            <a:r>
              <a:rPr kumimoji="1" lang="en-US" sz="1200" kern="1200" baseline="0" dirty="0" smtClean="0">
                <a:solidFill>
                  <a:schemeClr val="tx1"/>
                </a:solidFill>
                <a:latin typeface="Times New Roman" pitchFamily="33" charset="0"/>
                <a:ea typeface="+mn-ea"/>
                <a:cs typeface="+mn-cs"/>
              </a:rPr>
              <a:t>called an accumulator (AC). Both instructions and data are 16 bits long. Thus, it is</a:t>
            </a:r>
          </a:p>
          <a:p>
            <a:r>
              <a:rPr kumimoji="1" lang="en-US" sz="1200" kern="1200" baseline="0" dirty="0" smtClean="0">
                <a:solidFill>
                  <a:schemeClr val="tx1"/>
                </a:solidFill>
                <a:latin typeface="Times New Roman" pitchFamily="33" charset="0"/>
                <a:ea typeface="+mn-ea"/>
                <a:cs typeface="+mn-cs"/>
              </a:rPr>
              <a:t>convenient to organize memory using 16-bit words. The instruction format provides</a:t>
            </a:r>
          </a:p>
          <a:p>
            <a:r>
              <a:rPr kumimoji="1" lang="en-US" sz="1200" kern="1200" baseline="0" dirty="0" smtClean="0">
                <a:solidFill>
                  <a:schemeClr val="tx1"/>
                </a:solidFill>
                <a:latin typeface="Times New Roman" pitchFamily="33" charset="0"/>
                <a:ea typeface="+mn-ea"/>
                <a:cs typeface="+mn-cs"/>
              </a:rPr>
              <a:t>4 bits for the opcode, so that there can be as many as 2</a:t>
            </a:r>
            <a:r>
              <a:rPr kumimoji="1" lang="en-US" sz="1200" kern="1200" baseline="30000" dirty="0" smtClean="0">
                <a:solidFill>
                  <a:schemeClr val="tx1"/>
                </a:solidFill>
                <a:latin typeface="Times New Roman" pitchFamily="33" charset="0"/>
                <a:ea typeface="+mn-ea"/>
                <a:cs typeface="+mn-cs"/>
              </a:rPr>
              <a:t>4</a:t>
            </a:r>
            <a:r>
              <a:rPr kumimoji="1" lang="en-US" sz="1200" kern="1200" baseline="0" dirty="0" smtClean="0">
                <a:solidFill>
                  <a:schemeClr val="tx1"/>
                </a:solidFill>
                <a:latin typeface="Times New Roman" pitchFamily="33" charset="0"/>
                <a:ea typeface="+mn-ea"/>
                <a:cs typeface="+mn-cs"/>
              </a:rPr>
              <a:t> = 16 different opcodes, and</a:t>
            </a:r>
          </a:p>
          <a:p>
            <a:r>
              <a:rPr kumimoji="1" lang="en-US" sz="1200" kern="1200" baseline="0" dirty="0" smtClean="0">
                <a:solidFill>
                  <a:schemeClr val="tx1"/>
                </a:solidFill>
                <a:latin typeface="Times New Roman" pitchFamily="33" charset="0"/>
                <a:ea typeface="+mn-ea"/>
                <a:cs typeface="+mn-cs"/>
              </a:rPr>
              <a:t>up to 2</a:t>
            </a:r>
            <a:r>
              <a:rPr kumimoji="1" lang="en-US" sz="1200" kern="1200" baseline="30000" dirty="0" smtClean="0">
                <a:solidFill>
                  <a:schemeClr val="tx1"/>
                </a:solidFill>
                <a:latin typeface="Times New Roman" pitchFamily="33" charset="0"/>
                <a:ea typeface="+mn-ea"/>
                <a:cs typeface="+mn-cs"/>
              </a:rPr>
              <a:t>12</a:t>
            </a:r>
            <a:r>
              <a:rPr kumimoji="1" lang="en-US" sz="1200" kern="1200" baseline="0" dirty="0" smtClean="0">
                <a:solidFill>
                  <a:schemeClr val="tx1"/>
                </a:solidFill>
                <a:latin typeface="Times New Roman" pitchFamily="33" charset="0"/>
                <a:ea typeface="+mn-ea"/>
                <a:cs typeface="+mn-cs"/>
              </a:rPr>
              <a:t> = 4096 (4K) words of memory can be directly addressed.</a:t>
            </a:r>
            <a:endParaRPr lang="en-US" dirty="0"/>
          </a:p>
        </p:txBody>
      </p:sp>
      <p:sp>
        <p:nvSpPr>
          <p:cNvPr id="4" name="Slide Number Placeholder 3"/>
          <p:cNvSpPr>
            <a:spLocks noGrp="1"/>
          </p:cNvSpPr>
          <p:nvPr>
            <p:ph type="sldNum" sz="quarter" idx="10"/>
          </p:nvPr>
        </p:nvSpPr>
        <p:spPr/>
        <p:txBody>
          <a:bodyPr/>
          <a:lstStyle/>
          <a:p>
            <a:fld id="{5E8A5BC2-82F1-9743-89FF-AFC7C6D81D1B}"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dirty="0" smtClean="0"/>
              <a:t>© 2016 Pearson Education, Inc., Hoboken, NJ. All rights reserved.</a:t>
            </a:r>
            <a:endParaRPr lang="en-US" dirty="0"/>
          </a:p>
        </p:txBody>
      </p:sp>
    </p:spTree>
    <p:extLst>
      <p:ext uri="{BB962C8B-B14F-4D97-AF65-F5344CB8AC3E}">
        <p14:creationId xmlns:p14="http://schemas.microsoft.com/office/powerpoint/2010/main" val="3986254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4E06EC-8C2C-494A-A338-324AC533F03A}" type="slidenum">
              <a:rPr lang="en-US"/>
              <a:pPr/>
              <a:t>11</a:t>
            </a:fld>
            <a:endParaRPr lang="en-US" dirty="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33" charset="0"/>
                <a:ea typeface="+mn-ea"/>
                <a:cs typeface="+mn-cs"/>
              </a:rPr>
              <a:t>Figure 3.5 illustrates a partial program execution, showing the relevant</a:t>
            </a:r>
          </a:p>
          <a:p>
            <a:r>
              <a:rPr kumimoji="1" lang="en-US" sz="1200" kern="1200" baseline="0" dirty="0" smtClean="0">
                <a:solidFill>
                  <a:schemeClr val="tx1"/>
                </a:solidFill>
                <a:latin typeface="Times New Roman" pitchFamily="33" charset="0"/>
                <a:ea typeface="+mn-ea"/>
                <a:cs typeface="+mn-cs"/>
              </a:rPr>
              <a:t>portions of memory and processor registers. The program fragment shown adds</a:t>
            </a:r>
          </a:p>
          <a:p>
            <a:r>
              <a:rPr kumimoji="1" lang="en-US" sz="1200" kern="1200" baseline="0" dirty="0" smtClean="0">
                <a:solidFill>
                  <a:schemeClr val="tx1"/>
                </a:solidFill>
                <a:latin typeface="Times New Roman" pitchFamily="33" charset="0"/>
                <a:ea typeface="+mn-ea"/>
                <a:cs typeface="+mn-cs"/>
              </a:rPr>
              <a:t>the contents of the memory word at address 940 to the contents of the memory</a:t>
            </a:r>
          </a:p>
          <a:p>
            <a:r>
              <a:rPr kumimoji="1" lang="en-US" sz="1200" kern="1200" baseline="0" dirty="0" smtClean="0">
                <a:solidFill>
                  <a:schemeClr val="tx1"/>
                </a:solidFill>
                <a:latin typeface="Times New Roman" pitchFamily="33" charset="0"/>
                <a:ea typeface="+mn-ea"/>
                <a:cs typeface="+mn-cs"/>
              </a:rPr>
              <a:t>word at address 941 and stores the result in the latter location. Three instructions,</a:t>
            </a:r>
          </a:p>
          <a:p>
            <a:r>
              <a:rPr kumimoji="1" lang="en-US" sz="1200" kern="1200" baseline="0" dirty="0" smtClean="0">
                <a:solidFill>
                  <a:schemeClr val="tx1"/>
                </a:solidFill>
                <a:latin typeface="Times New Roman" pitchFamily="33" charset="0"/>
                <a:ea typeface="+mn-ea"/>
                <a:cs typeface="+mn-cs"/>
              </a:rPr>
              <a:t>which can be described as three fetch and three execute cycles, are required:</a:t>
            </a:r>
          </a:p>
          <a:p>
            <a:endParaRPr kumimoji="1" lang="en-US" sz="1200" b="1" kern="1200" baseline="0" dirty="0" smtClean="0">
              <a:solidFill>
                <a:schemeClr val="tx1"/>
              </a:solidFill>
              <a:latin typeface="Times New Roman" pitchFamily="33" charset="0"/>
              <a:ea typeface="+mn-ea"/>
              <a:cs typeface="+mn-cs"/>
            </a:endParaRPr>
          </a:p>
          <a:p>
            <a:r>
              <a:rPr kumimoji="1" lang="en-US" sz="1200" b="0" kern="1200" baseline="0" dirty="0" smtClean="0">
                <a:solidFill>
                  <a:schemeClr val="tx1"/>
                </a:solidFill>
                <a:latin typeface="Times New Roman" pitchFamily="33" charset="0"/>
                <a:ea typeface="+mn-ea"/>
                <a:cs typeface="+mn-cs"/>
              </a:rPr>
              <a:t>1. The PC contains 300, the address of the first instruction. This instruction (the</a:t>
            </a:r>
          </a:p>
          <a:p>
            <a:r>
              <a:rPr kumimoji="1" lang="en-US" sz="1200" kern="1200" baseline="0" dirty="0" smtClean="0">
                <a:solidFill>
                  <a:schemeClr val="tx1"/>
                </a:solidFill>
                <a:latin typeface="Times New Roman" pitchFamily="33" charset="0"/>
                <a:ea typeface="+mn-ea"/>
                <a:cs typeface="+mn-cs"/>
              </a:rPr>
              <a:t>value 1940 in hexadecimal) is loaded into the instruction register IR, and</a:t>
            </a:r>
          </a:p>
          <a:p>
            <a:r>
              <a:rPr kumimoji="1" lang="en-US" sz="1200" kern="1200" baseline="0" dirty="0" smtClean="0">
                <a:solidFill>
                  <a:schemeClr val="tx1"/>
                </a:solidFill>
                <a:latin typeface="Times New Roman" pitchFamily="33" charset="0"/>
                <a:ea typeface="+mn-ea"/>
                <a:cs typeface="+mn-cs"/>
              </a:rPr>
              <a:t>the PC is incremented. Note that this process involves the use of a memory</a:t>
            </a:r>
          </a:p>
          <a:p>
            <a:r>
              <a:rPr kumimoji="1" lang="en-US" sz="1200" kern="1200" baseline="0" dirty="0" smtClean="0">
                <a:solidFill>
                  <a:schemeClr val="tx1"/>
                </a:solidFill>
                <a:latin typeface="Times New Roman" pitchFamily="33" charset="0"/>
                <a:ea typeface="+mn-ea"/>
                <a:cs typeface="+mn-cs"/>
              </a:rPr>
              <a:t>address register and a memory buffer register. For simplicity, these intermediate</a:t>
            </a:r>
          </a:p>
          <a:p>
            <a:r>
              <a:rPr kumimoji="1" lang="en-US" sz="1200" kern="1200" baseline="0" dirty="0" smtClean="0">
                <a:solidFill>
                  <a:schemeClr val="tx1"/>
                </a:solidFill>
                <a:latin typeface="Times New Roman" pitchFamily="33" charset="0"/>
                <a:ea typeface="+mn-ea"/>
                <a:cs typeface="+mn-cs"/>
              </a:rPr>
              <a:t>registers are ignored.</a:t>
            </a:r>
          </a:p>
          <a:p>
            <a:endParaRPr kumimoji="1" lang="en-US" sz="1200" b="1" kern="1200" baseline="0" dirty="0" smtClean="0">
              <a:solidFill>
                <a:schemeClr val="tx1"/>
              </a:solidFill>
              <a:latin typeface="Times New Roman" pitchFamily="33" charset="0"/>
              <a:ea typeface="+mn-ea"/>
              <a:cs typeface="+mn-cs"/>
            </a:endParaRPr>
          </a:p>
          <a:p>
            <a:r>
              <a:rPr kumimoji="1" lang="en-US" sz="1200" b="0" kern="1200" baseline="0" dirty="0" smtClean="0">
                <a:solidFill>
                  <a:schemeClr val="tx1"/>
                </a:solidFill>
                <a:latin typeface="Times New Roman" pitchFamily="33" charset="0"/>
                <a:ea typeface="+mn-ea"/>
                <a:cs typeface="+mn-cs"/>
              </a:rPr>
              <a:t>2. The first 4 bits (first hexadecimal digit) in the IR indicate that the AC is to be</a:t>
            </a:r>
          </a:p>
          <a:p>
            <a:r>
              <a:rPr kumimoji="1" lang="en-US" sz="1200" kern="1200" baseline="0" dirty="0" smtClean="0">
                <a:solidFill>
                  <a:schemeClr val="tx1"/>
                </a:solidFill>
                <a:latin typeface="Times New Roman" pitchFamily="33" charset="0"/>
                <a:ea typeface="+mn-ea"/>
                <a:cs typeface="+mn-cs"/>
              </a:rPr>
              <a:t>loaded. The remaining 12 bits (three hexadecimal digits) specify the address</a:t>
            </a:r>
          </a:p>
          <a:p>
            <a:r>
              <a:rPr kumimoji="1" lang="en-US" sz="1200" kern="1200" baseline="0" dirty="0" smtClean="0">
                <a:solidFill>
                  <a:schemeClr val="tx1"/>
                </a:solidFill>
                <a:latin typeface="Times New Roman" pitchFamily="33" charset="0"/>
                <a:ea typeface="+mn-ea"/>
                <a:cs typeface="+mn-cs"/>
              </a:rPr>
              <a:t>(940) from which data are to be loaded.</a:t>
            </a:r>
          </a:p>
          <a:p>
            <a:endParaRPr kumimoji="1" lang="en-US" sz="1200" b="1" kern="1200" baseline="0" dirty="0" smtClean="0">
              <a:solidFill>
                <a:schemeClr val="tx1"/>
              </a:solidFill>
              <a:latin typeface="Times New Roman" pitchFamily="33" charset="0"/>
              <a:ea typeface="+mn-ea"/>
              <a:cs typeface="+mn-cs"/>
            </a:endParaRPr>
          </a:p>
          <a:p>
            <a:r>
              <a:rPr kumimoji="1" lang="en-US" sz="1200" b="0" kern="1200" baseline="0" dirty="0" smtClean="0">
                <a:solidFill>
                  <a:schemeClr val="tx1"/>
                </a:solidFill>
                <a:latin typeface="Times New Roman" pitchFamily="33" charset="0"/>
                <a:ea typeface="+mn-ea"/>
                <a:cs typeface="+mn-cs"/>
              </a:rPr>
              <a:t>3. The next instruction (5941) is fetched from location 301, and the PC is</a:t>
            </a:r>
          </a:p>
          <a:p>
            <a:r>
              <a:rPr kumimoji="1" lang="en-US" sz="1200" kern="1200" baseline="0" dirty="0" smtClean="0">
                <a:solidFill>
                  <a:schemeClr val="tx1"/>
                </a:solidFill>
                <a:latin typeface="Times New Roman" pitchFamily="33" charset="0"/>
                <a:ea typeface="+mn-ea"/>
                <a:cs typeface="+mn-cs"/>
              </a:rPr>
              <a:t>incremented.</a:t>
            </a:r>
          </a:p>
          <a:p>
            <a:endParaRPr kumimoji="1" lang="en-US" sz="1200" b="1" kern="1200" baseline="0" dirty="0" smtClean="0">
              <a:solidFill>
                <a:schemeClr val="tx1"/>
              </a:solidFill>
              <a:latin typeface="Times New Roman" pitchFamily="33" charset="0"/>
              <a:ea typeface="+mn-ea"/>
              <a:cs typeface="+mn-cs"/>
            </a:endParaRPr>
          </a:p>
          <a:p>
            <a:r>
              <a:rPr kumimoji="1" lang="en-US" sz="1200" b="0" kern="1200" baseline="0" dirty="0" smtClean="0">
                <a:solidFill>
                  <a:schemeClr val="tx1"/>
                </a:solidFill>
                <a:latin typeface="Times New Roman" pitchFamily="33" charset="0"/>
                <a:ea typeface="+mn-ea"/>
                <a:cs typeface="+mn-cs"/>
              </a:rPr>
              <a:t>4. The old contents of the AC and the contents of location 941 are added, and</a:t>
            </a:r>
          </a:p>
          <a:p>
            <a:r>
              <a:rPr kumimoji="1" lang="en-US" sz="1200" b="0" kern="1200" baseline="0" dirty="0" smtClean="0">
                <a:solidFill>
                  <a:schemeClr val="tx1"/>
                </a:solidFill>
                <a:latin typeface="Times New Roman" pitchFamily="33" charset="0"/>
                <a:ea typeface="+mn-ea"/>
                <a:cs typeface="+mn-cs"/>
              </a:rPr>
              <a:t>the result is stored in the AC.</a:t>
            </a:r>
          </a:p>
          <a:p>
            <a:endParaRPr kumimoji="1" lang="en-US" sz="1200" b="1" kern="1200" baseline="0" dirty="0" smtClean="0">
              <a:solidFill>
                <a:schemeClr val="tx1"/>
              </a:solidFill>
              <a:latin typeface="Times New Roman" pitchFamily="33" charset="0"/>
              <a:ea typeface="+mn-ea"/>
              <a:cs typeface="+mn-cs"/>
            </a:endParaRPr>
          </a:p>
          <a:p>
            <a:r>
              <a:rPr kumimoji="1" lang="en-US" sz="1200" b="0" kern="1200" baseline="0" dirty="0" smtClean="0">
                <a:solidFill>
                  <a:schemeClr val="tx1"/>
                </a:solidFill>
                <a:latin typeface="Times New Roman" pitchFamily="33" charset="0"/>
                <a:ea typeface="+mn-ea"/>
                <a:cs typeface="+mn-cs"/>
              </a:rPr>
              <a:t>5. The next instruction (2941) is fetched from location 302, and the PC is</a:t>
            </a:r>
          </a:p>
          <a:p>
            <a:r>
              <a:rPr kumimoji="1" lang="en-US" sz="1200" kern="1200" baseline="0" dirty="0" smtClean="0">
                <a:solidFill>
                  <a:schemeClr val="tx1"/>
                </a:solidFill>
                <a:latin typeface="Times New Roman" pitchFamily="33" charset="0"/>
                <a:ea typeface="+mn-ea"/>
                <a:cs typeface="+mn-cs"/>
              </a:rPr>
              <a:t>incremented.</a:t>
            </a:r>
          </a:p>
          <a:p>
            <a:endParaRPr kumimoji="1" lang="en-US" sz="1200" b="1" kern="1200" baseline="0" dirty="0" smtClean="0">
              <a:solidFill>
                <a:schemeClr val="tx1"/>
              </a:solidFill>
              <a:latin typeface="Times New Roman" pitchFamily="33" charset="0"/>
              <a:ea typeface="+mn-ea"/>
              <a:cs typeface="+mn-cs"/>
            </a:endParaRPr>
          </a:p>
          <a:p>
            <a:r>
              <a:rPr kumimoji="1" lang="en-US" sz="1200" b="0" kern="1200" baseline="0" dirty="0" smtClean="0">
                <a:solidFill>
                  <a:schemeClr val="tx1"/>
                </a:solidFill>
                <a:latin typeface="Times New Roman" pitchFamily="33" charset="0"/>
                <a:ea typeface="+mn-ea"/>
                <a:cs typeface="+mn-cs"/>
              </a:rPr>
              <a:t>6. The contents of the AC are stored in location 941.</a:t>
            </a:r>
          </a:p>
          <a:p>
            <a:endParaRPr kumimoji="1" lang="en-US" sz="1200" kern="1200" baseline="0" dirty="0" smtClean="0">
              <a:solidFill>
                <a:schemeClr val="tx1"/>
              </a:solidFill>
              <a:latin typeface="Times New Roman" pitchFamily="33" charset="0"/>
              <a:ea typeface="+mn-ea"/>
              <a:cs typeface="+mn-cs"/>
            </a:endParaRPr>
          </a:p>
          <a:p>
            <a:r>
              <a:rPr kumimoji="1" lang="en-US" sz="1200" kern="1200" baseline="0" dirty="0" smtClean="0">
                <a:solidFill>
                  <a:schemeClr val="tx1"/>
                </a:solidFill>
                <a:latin typeface="Times New Roman" pitchFamily="33" charset="0"/>
                <a:ea typeface="+mn-ea"/>
                <a:cs typeface="+mn-cs"/>
              </a:rPr>
              <a:t>In this example, three instruction cycles, each consisting of a fetch cycle and an</a:t>
            </a:r>
          </a:p>
          <a:p>
            <a:r>
              <a:rPr kumimoji="1" lang="en-US" sz="1200" kern="1200" baseline="0" dirty="0" smtClean="0">
                <a:solidFill>
                  <a:schemeClr val="tx1"/>
                </a:solidFill>
                <a:latin typeface="Times New Roman" pitchFamily="33" charset="0"/>
                <a:ea typeface="+mn-ea"/>
                <a:cs typeface="+mn-cs"/>
              </a:rPr>
              <a:t>execute cycle, are needed to add the contents of location 940 to the contents of 941.</a:t>
            </a:r>
          </a:p>
          <a:p>
            <a:r>
              <a:rPr kumimoji="1" lang="en-US" sz="1200" kern="1200" baseline="0" dirty="0" smtClean="0">
                <a:solidFill>
                  <a:schemeClr val="tx1"/>
                </a:solidFill>
                <a:latin typeface="Times New Roman" pitchFamily="33" charset="0"/>
                <a:ea typeface="+mn-ea"/>
                <a:cs typeface="+mn-cs"/>
              </a:rPr>
              <a:t>With a more complex set of instructions, fewer cycles would be needed. Some older</a:t>
            </a:r>
          </a:p>
          <a:p>
            <a:r>
              <a:rPr kumimoji="1" lang="en-US" sz="1200" kern="1200" baseline="0" dirty="0" smtClean="0">
                <a:solidFill>
                  <a:schemeClr val="tx1"/>
                </a:solidFill>
                <a:latin typeface="Times New Roman" pitchFamily="33" charset="0"/>
                <a:ea typeface="+mn-ea"/>
                <a:cs typeface="+mn-cs"/>
              </a:rPr>
              <a:t>processors, for example, included instructions that contain more than one memory</a:t>
            </a:r>
          </a:p>
          <a:p>
            <a:r>
              <a:rPr kumimoji="1" lang="en-US" sz="1200" kern="1200" baseline="0" dirty="0" smtClean="0">
                <a:solidFill>
                  <a:schemeClr val="tx1"/>
                </a:solidFill>
                <a:latin typeface="Times New Roman" pitchFamily="33" charset="0"/>
                <a:ea typeface="+mn-ea"/>
                <a:cs typeface="+mn-cs"/>
              </a:rPr>
              <a:t>address. Thus, the execution cycle for a particular instruction on such processors could</a:t>
            </a:r>
          </a:p>
          <a:p>
            <a:r>
              <a:rPr kumimoji="1" lang="en-US" sz="1200" kern="1200" baseline="0" dirty="0" smtClean="0">
                <a:solidFill>
                  <a:schemeClr val="tx1"/>
                </a:solidFill>
                <a:latin typeface="Times New Roman" pitchFamily="33" charset="0"/>
                <a:ea typeface="+mn-ea"/>
                <a:cs typeface="+mn-cs"/>
              </a:rPr>
              <a:t>involve more than one reference to memory. Also, instead of memory references, an</a:t>
            </a:r>
          </a:p>
          <a:p>
            <a:r>
              <a:rPr kumimoji="1" lang="en-US" sz="1200" kern="1200" baseline="0" dirty="0" smtClean="0">
                <a:solidFill>
                  <a:schemeClr val="tx1"/>
                </a:solidFill>
                <a:latin typeface="Times New Roman" pitchFamily="33" charset="0"/>
                <a:ea typeface="+mn-ea"/>
                <a:cs typeface="+mn-cs"/>
              </a:rPr>
              <a:t>instruction may specify an I/O operation.</a:t>
            </a:r>
            <a:endParaRPr lang="en-GB" dirty="0"/>
          </a:p>
        </p:txBody>
      </p:sp>
      <p:sp>
        <p:nvSpPr>
          <p:cNvPr id="2" name="Footer Placeholder 1"/>
          <p:cNvSpPr>
            <a:spLocks noGrp="1"/>
          </p:cNvSpPr>
          <p:nvPr>
            <p:ph type="ftr" sz="quarter" idx="10"/>
          </p:nvPr>
        </p:nvSpPr>
        <p:spPr/>
        <p:txBody>
          <a:bodyPr/>
          <a:lstStyle/>
          <a:p>
            <a:r>
              <a:rPr lang="en-US" dirty="0" smtClean="0"/>
              <a:t>© 2016 Pearson Education, Inc., Hoboken, NJ. All rights reserved.</a:t>
            </a:r>
            <a:endParaRPr lang="en-US" dirty="0"/>
          </a:p>
        </p:txBody>
      </p:sp>
    </p:spTree>
    <p:extLst>
      <p:ext uri="{BB962C8B-B14F-4D97-AF65-F5344CB8AC3E}">
        <p14:creationId xmlns:p14="http://schemas.microsoft.com/office/powerpoint/2010/main" val="226732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10A094A4-3155-A841-ACC2-3971B4768073}" type="slidenum">
              <a:rPr lang="en-US"/>
              <a:pPr algn="l" rtl="0"/>
              <a:t>12</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pPr algn="l" rtl="0"/>
            <a:r>
              <a:rPr kumimoji="1" lang="en-US" sz="1200" kern="1200" baseline="0" dirty="0" smtClean="0">
                <a:solidFill>
                  <a:schemeClr val="tx1"/>
                </a:solidFill>
                <a:latin typeface="Times New Roman" pitchFamily="33" charset="0"/>
                <a:ea typeface="+mn-ea"/>
                <a:cs typeface="+mn-cs"/>
              </a:rPr>
              <a:t>Dua pendekatan dapat diambil untuk menangani beberapa interupsi. Yang pertama adalah untuk</a:t>
            </a:r>
          </a:p>
          <a:p>
            <a:pPr algn="l" rtl="0"/>
            <a:r>
              <a:rPr kumimoji="1" lang="en-US" sz="1200" kern="1200" baseline="0" dirty="0" smtClean="0">
                <a:solidFill>
                  <a:schemeClr val="tx1"/>
                </a:solidFill>
                <a:latin typeface="Times New Roman" pitchFamily="33" charset="0"/>
                <a:ea typeface="+mn-ea"/>
                <a:cs typeface="+mn-cs"/>
              </a:rPr>
              <a:t>nonaktifkan interupsi saat interupsi sedang diproses. A</a:t>
            </a:r>
            <a:r>
              <a:rPr kumimoji="1" lang="en-US" sz="1200" b="1" kern="1200" baseline="0" dirty="0" smtClean="0">
                <a:solidFill>
                  <a:schemeClr val="tx1"/>
                </a:solidFill>
                <a:latin typeface="Times New Roman" pitchFamily="33" charset="0"/>
                <a:ea typeface="+mn-ea"/>
                <a:cs typeface="+mn-cs"/>
              </a:rPr>
              <a:t>interupsi yang dinonaktifkan</a:t>
            </a:r>
            <a:r>
              <a:rPr kumimoji="1" lang="en-US" sz="1200" b="0" kern="1200" baseline="0" dirty="0" smtClean="0">
                <a:solidFill>
                  <a:schemeClr val="tx1"/>
                </a:solidFill>
                <a:latin typeface="Times New Roman" pitchFamily="33" charset="0"/>
                <a:ea typeface="+mn-ea"/>
                <a:cs typeface="+mn-cs"/>
              </a:rPr>
              <a:t>secara sederhana</a:t>
            </a:r>
          </a:p>
          <a:p>
            <a:pPr algn="l" rtl="0"/>
            <a:r>
              <a:rPr kumimoji="1" lang="en-US" sz="1200" kern="1200" baseline="0" dirty="0" smtClean="0">
                <a:solidFill>
                  <a:schemeClr val="tx1"/>
                </a:solidFill>
                <a:latin typeface="Times New Roman" pitchFamily="33" charset="0"/>
                <a:ea typeface="+mn-ea"/>
                <a:cs typeface="+mn-cs"/>
              </a:rPr>
              <a:t>berarti bahwa prosesor dapat dan akan mengabaikan sinyal permintaan interupsi tersebut. Jika interupsi</a:t>
            </a:r>
          </a:p>
          <a:p>
            <a:pPr algn="l" rtl="0"/>
            <a:r>
              <a:rPr kumimoji="1" lang="en-US" sz="1200" kern="1200" baseline="0" dirty="0" smtClean="0">
                <a:solidFill>
                  <a:schemeClr val="tx1"/>
                </a:solidFill>
                <a:latin typeface="Times New Roman" pitchFamily="33" charset="0"/>
                <a:ea typeface="+mn-ea"/>
                <a:cs typeface="+mn-cs"/>
              </a:rPr>
              <a:t>terjadi selama ini, umumnya masih tertunda dan akan diperiksa oleh</a:t>
            </a:r>
          </a:p>
          <a:p>
            <a:pPr algn="l" rtl="0"/>
            <a:r>
              <a:rPr kumimoji="1" lang="en-US" sz="1200" kern="1200" baseline="0" dirty="0" smtClean="0">
                <a:solidFill>
                  <a:schemeClr val="tx1"/>
                </a:solidFill>
                <a:latin typeface="Times New Roman" pitchFamily="33" charset="0"/>
                <a:ea typeface="+mn-ea"/>
                <a:cs typeface="+mn-cs"/>
              </a:rPr>
              <a:t>prosesor setelah prosesor mengaktifkan interupsi. Jadi, ketika program pengguna</a:t>
            </a:r>
          </a:p>
          <a:p>
            <a:pPr algn="l" rtl="0"/>
            <a:r>
              <a:rPr kumimoji="1" lang="en-US" sz="1200" kern="1200" baseline="0" dirty="0" smtClean="0">
                <a:solidFill>
                  <a:schemeClr val="tx1"/>
                </a:solidFill>
                <a:latin typeface="Times New Roman" pitchFamily="33" charset="0"/>
                <a:ea typeface="+mn-ea"/>
                <a:cs typeface="+mn-cs"/>
              </a:rPr>
              <a:t>sedang dieksekusi dan interupsi terjadi, interupsi segera dinonaktifkan. Setelah</a:t>
            </a:r>
          </a:p>
          <a:p>
            <a:pPr algn="l" rtl="0"/>
            <a:r>
              <a:rPr kumimoji="1" lang="en-US" sz="1200" kern="1200" baseline="0" dirty="0" smtClean="0">
                <a:solidFill>
                  <a:schemeClr val="tx1"/>
                </a:solidFill>
                <a:latin typeface="Times New Roman" pitchFamily="33" charset="0"/>
                <a:ea typeface="+mn-ea"/>
                <a:cs typeface="+mn-cs"/>
              </a:rPr>
              <a:t>rutinitas penangan interupsi selesai, interupsi diaktifkan sebelum melanjutkan</a:t>
            </a:r>
          </a:p>
          <a:p>
            <a:pPr algn="l" rtl="0"/>
            <a:r>
              <a:rPr kumimoji="1" lang="en-US" sz="1200" kern="1200" baseline="0" dirty="0" smtClean="0">
                <a:solidFill>
                  <a:schemeClr val="tx1"/>
                </a:solidFill>
                <a:latin typeface="Times New Roman" pitchFamily="33" charset="0"/>
                <a:ea typeface="+mn-ea"/>
                <a:cs typeface="+mn-cs"/>
              </a:rPr>
              <a:t>program pengguna, dan prosesor memeriksa untuk melihat apakah interupsi tambahan telah terjadi.</a:t>
            </a:r>
          </a:p>
          <a:p>
            <a:pPr algn="l" rtl="0"/>
            <a:r>
              <a:rPr kumimoji="1" lang="en-US" sz="1200" kern="1200" baseline="0" dirty="0" smtClean="0">
                <a:solidFill>
                  <a:schemeClr val="tx1"/>
                </a:solidFill>
                <a:latin typeface="Times New Roman" pitchFamily="33" charset="0"/>
                <a:ea typeface="+mn-ea"/>
                <a:cs typeface="+mn-cs"/>
              </a:rPr>
              <a:t>Pendekatan ini bagus dan sederhana, karena interupsi ditangani dalam urutan berurutan yang ketat</a:t>
            </a:r>
          </a:p>
          <a:p>
            <a:pPr algn="l" rtl="0"/>
            <a:r>
              <a:rPr kumimoji="1" lang="en-US" sz="1200" kern="1200" baseline="0" dirty="0" smtClean="0">
                <a:solidFill>
                  <a:schemeClr val="tx1"/>
                </a:solidFill>
                <a:latin typeface="Times New Roman" pitchFamily="33" charset="0"/>
                <a:ea typeface="+mn-ea"/>
                <a:cs typeface="+mn-cs"/>
              </a:rPr>
              <a:t>(Gambar 3.13a).</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Kelemahan dari pendekatan sebelumnya adalah tidak diperhitungkan</a:t>
            </a:r>
          </a:p>
          <a:p>
            <a:pPr algn="l" rtl="0"/>
            <a:r>
              <a:rPr kumimoji="1" lang="en-US" sz="1200" kern="1200" baseline="0" dirty="0" smtClean="0">
                <a:solidFill>
                  <a:schemeClr val="tx1"/>
                </a:solidFill>
                <a:latin typeface="Times New Roman" pitchFamily="33" charset="0"/>
                <a:ea typeface="+mn-ea"/>
                <a:cs typeface="+mn-cs"/>
              </a:rPr>
              <a:t>prioritas relatif atau kebutuhan kritis waktu. Misalnya, ketika masukan datang dari</a:t>
            </a:r>
          </a:p>
          <a:p>
            <a:pPr algn="l" rtl="0"/>
            <a:r>
              <a:rPr kumimoji="1" lang="en-US" sz="1200" kern="1200" baseline="0" dirty="0" smtClean="0">
                <a:solidFill>
                  <a:schemeClr val="tx1"/>
                </a:solidFill>
                <a:latin typeface="Times New Roman" pitchFamily="33" charset="0"/>
                <a:ea typeface="+mn-ea"/>
                <a:cs typeface="+mn-cs"/>
              </a:rPr>
              <a:t>jalur komunikasi, itu mungkin perlu diserap dengan cepat untuk memberi ruang bagi lebih banyak</a:t>
            </a:r>
          </a:p>
          <a:p>
            <a:pPr algn="l" rtl="0"/>
            <a:r>
              <a:rPr kumimoji="1" lang="en-US" sz="1200" kern="1200" baseline="0" dirty="0" smtClean="0">
                <a:solidFill>
                  <a:schemeClr val="tx1"/>
                </a:solidFill>
                <a:latin typeface="Times New Roman" pitchFamily="33" charset="0"/>
                <a:ea typeface="+mn-ea"/>
                <a:cs typeface="+mn-cs"/>
              </a:rPr>
              <a:t>memasukkan. Jika input batch pertama belum diproses sebelum batch kedua</a:t>
            </a:r>
          </a:p>
          <a:p>
            <a:pPr algn="l" rtl="0"/>
            <a:r>
              <a:rPr kumimoji="1" lang="en-US" sz="1200" kern="1200" baseline="0" dirty="0" smtClean="0">
                <a:solidFill>
                  <a:schemeClr val="tx1"/>
                </a:solidFill>
                <a:latin typeface="Times New Roman" pitchFamily="33" charset="0"/>
                <a:ea typeface="+mn-ea"/>
                <a:cs typeface="+mn-cs"/>
              </a:rPr>
              <a:t>tiba, data mungkin hilang.</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Pendekatan kedua adalah menentukan prioritas untuk interupsi dan mengizinkan</a:t>
            </a:r>
          </a:p>
          <a:p>
            <a:pPr algn="l" rtl="0"/>
            <a:r>
              <a:rPr kumimoji="1" lang="en-US" sz="1200" kern="1200" baseline="0" dirty="0" smtClean="0">
                <a:solidFill>
                  <a:schemeClr val="tx1"/>
                </a:solidFill>
                <a:latin typeface="Times New Roman" pitchFamily="33" charset="0"/>
                <a:ea typeface="+mn-ea"/>
                <a:cs typeface="+mn-cs"/>
              </a:rPr>
              <a:t>interupsi dengan prioritas lebih tinggi untuk menyebabkan penangan interupsi dengan prioritas lebih rendah menjadi dirinya sendiri</a:t>
            </a:r>
          </a:p>
          <a:p>
            <a:pPr algn="l" rtl="0"/>
            <a:r>
              <a:rPr kumimoji="1" lang="en-US" sz="1200" kern="1200" baseline="0" dirty="0" smtClean="0">
                <a:solidFill>
                  <a:schemeClr val="tx1"/>
                </a:solidFill>
                <a:latin typeface="Times New Roman" pitchFamily="33" charset="0"/>
                <a:ea typeface="+mn-ea"/>
                <a:cs typeface="+mn-cs"/>
              </a:rPr>
              <a:t>terputus (Gambar 3.13b).</a:t>
            </a:r>
            <a:endParaRPr lang="en-GB" dirty="0"/>
          </a:p>
        </p:txBody>
      </p:sp>
      <p:sp>
        <p:nvSpPr>
          <p:cNvPr id="2" name="Footer Placeholder 1"/>
          <p:cNvSpPr>
            <a:spLocks noGrp="1"/>
          </p:cNvSpPr>
          <p:nvPr>
            <p:ph type="ftr" sz="quarter" idx="10"/>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1142532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92CAAD5B-E719-A746-9D42-C6CCFDA14778}" type="slidenum">
              <a:rPr lang="en-US"/>
              <a:pPr algn="l" rtl="0"/>
              <a:t>13</a:t>
            </a:fld>
            <a:endParaRPr lang="en-US" dirty="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pPr algn="l" rtl="0"/>
            <a:r>
              <a:rPr kumimoji="1" lang="en-US" sz="1200" kern="1200" baseline="0" dirty="0" smtClean="0">
                <a:solidFill>
                  <a:schemeClr val="tx1"/>
                </a:solidFill>
                <a:latin typeface="Times New Roman" pitchFamily="33" charset="0"/>
                <a:ea typeface="+mn-ea"/>
                <a:cs typeface="+mn-cs"/>
              </a:rPr>
              <a:t>Sebagai contoh dari pendekatan kedua ini, perhatikan a</a:t>
            </a:r>
          </a:p>
          <a:p>
            <a:pPr algn="l" rtl="0"/>
            <a:r>
              <a:rPr kumimoji="1" lang="en-US" sz="1200" kern="1200" baseline="0" dirty="0" smtClean="0">
                <a:solidFill>
                  <a:schemeClr val="tx1"/>
                </a:solidFill>
                <a:latin typeface="Times New Roman" pitchFamily="33" charset="0"/>
                <a:ea typeface="+mn-ea"/>
                <a:cs typeface="+mn-cs"/>
              </a:rPr>
              <a:t>sistem dengan tiga perangkat I/O: printer, disk, dan jalur komunikasi, dengan</a:t>
            </a:r>
          </a:p>
          <a:p>
            <a:pPr algn="l" rtl="0"/>
            <a:r>
              <a:rPr kumimoji="1" lang="en-US" sz="1200" kern="1200" baseline="0" dirty="0" smtClean="0">
                <a:solidFill>
                  <a:schemeClr val="tx1"/>
                </a:solidFill>
                <a:latin typeface="Times New Roman" pitchFamily="33" charset="0"/>
                <a:ea typeface="+mn-ea"/>
                <a:cs typeface="+mn-cs"/>
              </a:rPr>
              <a:t>meningkatkan prioritas masing-masing 2, 4, dan 5. Gambar 3.14 mengilustrasikan kemungkinan</a:t>
            </a:r>
          </a:p>
          <a:p>
            <a:pPr algn="l" rtl="0"/>
            <a:r>
              <a:rPr kumimoji="1" lang="en-US" sz="1200" kern="1200" baseline="0" dirty="0" smtClean="0">
                <a:solidFill>
                  <a:schemeClr val="tx1"/>
                </a:solidFill>
                <a:latin typeface="Times New Roman" pitchFamily="33" charset="0"/>
                <a:ea typeface="+mn-ea"/>
                <a:cs typeface="+mn-cs"/>
              </a:rPr>
              <a:t>urutan. Sebuah program pengguna dimulai pada</a:t>
            </a:r>
            <a:r>
              <a:rPr kumimoji="1" lang="en-US" sz="1200" i="1" kern="1200" baseline="0" dirty="0" smtClean="0">
                <a:solidFill>
                  <a:schemeClr val="tx1"/>
                </a:solidFill>
                <a:latin typeface="Times New Roman" pitchFamily="33" charset="0"/>
                <a:ea typeface="+mn-ea"/>
                <a:cs typeface="+mn-cs"/>
              </a:rPr>
              <a:t>t = 0. Pada t = 10,</a:t>
            </a:r>
            <a:r>
              <a:rPr kumimoji="1" lang="en-US" sz="1200" i="0" kern="1200" baseline="0" dirty="0" smtClean="0">
                <a:solidFill>
                  <a:schemeClr val="tx1"/>
                </a:solidFill>
                <a:latin typeface="Times New Roman" pitchFamily="33" charset="0"/>
                <a:ea typeface="+mn-ea"/>
                <a:cs typeface="+mn-cs"/>
              </a:rPr>
              <a:t>terjadi interupsi printer; pengguna</a:t>
            </a:r>
          </a:p>
          <a:p>
            <a:pPr algn="l" rtl="0"/>
            <a:r>
              <a:rPr kumimoji="1" lang="en-US" sz="1200" kern="1200" baseline="0" dirty="0" smtClean="0">
                <a:solidFill>
                  <a:schemeClr val="tx1"/>
                </a:solidFill>
                <a:latin typeface="Times New Roman" pitchFamily="33" charset="0"/>
                <a:ea typeface="+mn-ea"/>
                <a:cs typeface="+mn-cs"/>
              </a:rPr>
              <a:t>informasi ditempatkan pada tumpukan sistem dan eksekusi berlanjut di printer</a:t>
            </a:r>
          </a:p>
          <a:p>
            <a:pPr algn="l" rtl="0"/>
            <a:r>
              <a:rPr kumimoji="1" lang="en-US" sz="1200" b="1" kern="1200" baseline="0" dirty="0" smtClean="0">
                <a:solidFill>
                  <a:schemeClr val="tx1"/>
                </a:solidFill>
                <a:latin typeface="Times New Roman" pitchFamily="33" charset="0"/>
                <a:ea typeface="+mn-ea"/>
                <a:cs typeface="+mn-cs"/>
              </a:rPr>
              <a:t>rutinitas layanan interupsi (ISR).</a:t>
            </a:r>
            <a:r>
              <a:rPr kumimoji="1" lang="en-US" sz="1200" b="0" kern="1200" baseline="0" dirty="0" smtClean="0">
                <a:solidFill>
                  <a:schemeClr val="tx1"/>
                </a:solidFill>
                <a:latin typeface="Times New Roman" pitchFamily="33" charset="0"/>
                <a:ea typeface="+mn-ea"/>
                <a:cs typeface="+mn-cs"/>
              </a:rPr>
              <a:t>Sementara rutinitas ini masih dijalankan, di</a:t>
            </a:r>
            <a:r>
              <a:rPr kumimoji="1" lang="en-US" sz="1200" b="0" i="1" kern="1200" baseline="0" dirty="0" smtClean="0">
                <a:solidFill>
                  <a:schemeClr val="tx1"/>
                </a:solidFill>
                <a:latin typeface="Times New Roman" pitchFamily="33" charset="0"/>
                <a:ea typeface="+mn-ea"/>
                <a:cs typeface="+mn-cs"/>
              </a:rPr>
              <a:t>t = 15, a</a:t>
            </a:r>
          </a:p>
          <a:p>
            <a:pPr algn="l" rtl="0"/>
            <a:r>
              <a:rPr kumimoji="1" lang="en-US" sz="1200" kern="1200" baseline="0" dirty="0" smtClean="0">
                <a:solidFill>
                  <a:schemeClr val="tx1"/>
                </a:solidFill>
                <a:latin typeface="Times New Roman" pitchFamily="33" charset="0"/>
                <a:ea typeface="+mn-ea"/>
                <a:cs typeface="+mn-cs"/>
              </a:rPr>
              <a:t>terjadi interupsi komunikasi. Karena jalur komunikasinya lebih tinggi</a:t>
            </a:r>
          </a:p>
          <a:p>
            <a:pPr algn="l" rtl="0"/>
            <a:r>
              <a:rPr kumimoji="1" lang="en-US" sz="1200" kern="1200" baseline="0" dirty="0" smtClean="0">
                <a:solidFill>
                  <a:schemeClr val="tx1"/>
                </a:solidFill>
                <a:latin typeface="Times New Roman" pitchFamily="33" charset="0"/>
                <a:ea typeface="+mn-ea"/>
                <a:cs typeface="+mn-cs"/>
              </a:rPr>
              <a:t>prioritas dari printer, interupsi dihormati. ISR printer terganggu,</a:t>
            </a:r>
          </a:p>
          <a:p>
            <a:pPr algn="l" rtl="0"/>
            <a:r>
              <a:rPr kumimoji="1" lang="en-US" sz="1200" kern="1200" baseline="0" dirty="0" smtClean="0">
                <a:solidFill>
                  <a:schemeClr val="tx1"/>
                </a:solidFill>
                <a:latin typeface="Times New Roman" pitchFamily="33" charset="0"/>
                <a:ea typeface="+mn-ea"/>
                <a:cs typeface="+mn-cs"/>
              </a:rPr>
              <a:t>statusnya didorong ke tumpukan, dan eksekusi</a:t>
            </a:r>
          </a:p>
          <a:p>
            <a:pPr algn="l" rtl="0"/>
            <a:r>
              <a:rPr kumimoji="1" lang="en-US" sz="1200" kern="1200" baseline="0" dirty="0" smtClean="0">
                <a:solidFill>
                  <a:schemeClr val="tx1"/>
                </a:solidFill>
                <a:latin typeface="Times New Roman" pitchFamily="33" charset="0"/>
                <a:ea typeface="+mn-ea"/>
                <a:cs typeface="+mn-cs"/>
              </a:rPr>
              <a:t>berlanjut di ISR ​​komunikasi. Saat rutin ini dijalankan, disk menyela</a:t>
            </a:r>
          </a:p>
          <a:p>
            <a:pPr algn="l" rtl="0"/>
            <a:r>
              <a:rPr kumimoji="1" lang="en-US" sz="1200" kern="1200" baseline="0" dirty="0" smtClean="0">
                <a:solidFill>
                  <a:schemeClr val="tx1"/>
                </a:solidFill>
                <a:latin typeface="Times New Roman" pitchFamily="33" charset="0"/>
                <a:ea typeface="+mn-ea"/>
                <a:cs typeface="+mn-cs"/>
              </a:rPr>
              <a:t>terjadi (</a:t>
            </a:r>
            <a:r>
              <a:rPr kumimoji="1" lang="en-US" sz="1200" i="1" kern="1200" baseline="0" dirty="0" smtClean="0">
                <a:solidFill>
                  <a:schemeClr val="tx1"/>
                </a:solidFill>
                <a:latin typeface="Times New Roman" pitchFamily="33" charset="0"/>
                <a:ea typeface="+mn-ea"/>
                <a:cs typeface="+mn-cs"/>
              </a:rPr>
              <a:t>t = 20). Karena ini</a:t>
            </a:r>
            <a:r>
              <a:rPr kumimoji="1" lang="en-US" sz="1200" kern="1200" baseline="0" dirty="0" smtClean="0">
                <a:solidFill>
                  <a:schemeClr val="tx1"/>
                </a:solidFill>
                <a:latin typeface="Times New Roman" pitchFamily="33" charset="0"/>
                <a:ea typeface="+mn-ea"/>
                <a:cs typeface="+mn-cs"/>
              </a:rPr>
              <a:t>interupsi adalah prioritas yang lebih rendah, itu hanya diadakan, dan komunikasi ISR ​​berjalan</a:t>
            </a:r>
          </a:p>
          <a:p>
            <a:pPr algn="l" rtl="0"/>
            <a:r>
              <a:rPr kumimoji="1" lang="en-US" sz="1200" kern="1200" baseline="0" dirty="0" smtClean="0">
                <a:solidFill>
                  <a:schemeClr val="tx1"/>
                </a:solidFill>
                <a:latin typeface="Times New Roman" pitchFamily="33" charset="0"/>
                <a:ea typeface="+mn-ea"/>
                <a:cs typeface="+mn-cs"/>
              </a:rPr>
              <a:t>sampai selesai.</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Ketika ISR komunikasi selesai (</a:t>
            </a:r>
            <a:r>
              <a:rPr kumimoji="1" lang="en-US" sz="1200" i="1" kern="1200" baseline="0" dirty="0" smtClean="0">
                <a:solidFill>
                  <a:schemeClr val="tx1"/>
                </a:solidFill>
                <a:latin typeface="Times New Roman" pitchFamily="33" charset="0"/>
                <a:ea typeface="+mn-ea"/>
                <a:cs typeface="+mn-cs"/>
              </a:rPr>
              <a:t>t = 25), prosesor sebelumnya</a:t>
            </a:r>
          </a:p>
          <a:p>
            <a:pPr algn="l" rtl="0"/>
            <a:r>
              <a:rPr kumimoji="1" lang="en-US" sz="1200" kern="1200" baseline="0" dirty="0" smtClean="0">
                <a:solidFill>
                  <a:schemeClr val="tx1"/>
                </a:solidFill>
                <a:latin typeface="Times New Roman" pitchFamily="33" charset="0"/>
                <a:ea typeface="+mn-ea"/>
                <a:cs typeface="+mn-cs"/>
              </a:rPr>
              <a:t>negara dipulihkan, yang merupakan pelaksanaan ISR printer. Namun, bahkan sebelum a</a:t>
            </a:r>
          </a:p>
          <a:p>
            <a:pPr algn="l" rtl="0"/>
            <a:r>
              <a:rPr kumimoji="1" lang="en-US" sz="1200" kern="1200" baseline="0" dirty="0" smtClean="0">
                <a:solidFill>
                  <a:schemeClr val="tx1"/>
                </a:solidFill>
                <a:latin typeface="Times New Roman" pitchFamily="33" charset="0"/>
                <a:ea typeface="+mn-ea"/>
                <a:cs typeface="+mn-cs"/>
              </a:rPr>
              <a:t>instruksi tunggal dalam rutinitas itu dapat dijalankan, prosesor menghormati prioritas yang lebih tinggi</a:t>
            </a:r>
          </a:p>
          <a:p>
            <a:pPr algn="l" rtl="0"/>
            <a:r>
              <a:rPr kumimoji="1" lang="en-US" sz="1200" kern="1200" baseline="0" dirty="0" smtClean="0">
                <a:solidFill>
                  <a:schemeClr val="tx1"/>
                </a:solidFill>
                <a:latin typeface="Times New Roman" pitchFamily="33" charset="0"/>
                <a:ea typeface="+mn-ea"/>
                <a:cs typeface="+mn-cs"/>
              </a:rPr>
              <a:t>interupsi disk dan kontrol transfer ke disk ISR. Hanya saat itu rutin</a:t>
            </a:r>
          </a:p>
          <a:p>
            <a:pPr algn="l" rtl="0"/>
            <a:r>
              <a:rPr kumimoji="1" lang="en-US" sz="1200" kern="1200" baseline="0" dirty="0" smtClean="0">
                <a:solidFill>
                  <a:schemeClr val="tx1"/>
                </a:solidFill>
                <a:latin typeface="Times New Roman" pitchFamily="33" charset="0"/>
                <a:ea typeface="+mn-ea"/>
                <a:cs typeface="+mn-cs"/>
              </a:rPr>
              <a:t>selesai</a:t>
            </a:r>
          </a:p>
          <a:p>
            <a:pPr algn="l" rtl="0"/>
            <a:r>
              <a:rPr kumimoji="1" lang="en-US" sz="1200" kern="1200" baseline="0" dirty="0" smtClean="0">
                <a:solidFill>
                  <a:schemeClr val="tx1"/>
                </a:solidFill>
                <a:latin typeface="Times New Roman" pitchFamily="33" charset="0"/>
                <a:ea typeface="+mn-ea"/>
                <a:cs typeface="+mn-cs"/>
              </a:rPr>
              <a:t>(</a:t>
            </a:r>
            <a:r>
              <a:rPr kumimoji="1" lang="en-US" sz="1200" i="1" kern="1200" baseline="0" dirty="0" smtClean="0">
                <a:solidFill>
                  <a:schemeClr val="tx1"/>
                </a:solidFill>
                <a:latin typeface="Times New Roman" pitchFamily="33" charset="0"/>
                <a:ea typeface="+mn-ea"/>
                <a:cs typeface="+mn-cs"/>
              </a:rPr>
              <a:t>t = 35) apakah ISR printer dilanjutkan. Ketika rutinitas itu selesai (t = 40),</a:t>
            </a:r>
          </a:p>
          <a:p>
            <a:pPr algn="l" rtl="0"/>
            <a:r>
              <a:rPr kumimoji="1" lang="en-US" sz="1200" kern="1200" baseline="0" dirty="0" smtClean="0">
                <a:solidFill>
                  <a:schemeClr val="tx1"/>
                </a:solidFill>
                <a:latin typeface="Times New Roman" pitchFamily="33" charset="0"/>
                <a:ea typeface="+mn-ea"/>
                <a:cs typeface="+mn-cs"/>
              </a:rPr>
              <a:t>kontrol akhirnya kembali ke program pengguna.</a:t>
            </a:r>
            <a:endParaRPr lang="en-GB" dirty="0"/>
          </a:p>
        </p:txBody>
      </p:sp>
      <p:sp>
        <p:nvSpPr>
          <p:cNvPr id="2" name="Footer Placeholder 1"/>
          <p:cNvSpPr>
            <a:spLocks noGrp="1"/>
          </p:cNvSpPr>
          <p:nvPr>
            <p:ph type="ftr" sz="quarter" idx="10"/>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2715708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320F0E0C-5D68-9949-ACBC-82A0D7108A1B}" type="slidenum">
              <a:rPr lang="en-US"/>
              <a:pPr algn="l" rtl="0"/>
              <a:t>14</a:t>
            </a:fld>
            <a:endParaRPr lang="en-US" dirty="0"/>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pPr algn="l" rtl="0"/>
            <a:r>
              <a:rPr kumimoji="1" lang="en-US" sz="1200" kern="1200" baseline="0" dirty="0" smtClean="0">
                <a:solidFill>
                  <a:schemeClr val="tx1"/>
                </a:solidFill>
                <a:latin typeface="Times New Roman" pitchFamily="33" charset="0"/>
                <a:ea typeface="+mn-ea"/>
                <a:cs typeface="+mn-cs"/>
              </a:rPr>
              <a:t>Sebuah modul I/O (misalnya, pengontrol disk) dapat bertukar data secara langsung dengan</a:t>
            </a:r>
          </a:p>
          <a:p>
            <a:pPr algn="l" rtl="0"/>
            <a:r>
              <a:rPr kumimoji="1" lang="en-US" sz="1200" kern="1200" baseline="0" dirty="0" smtClean="0">
                <a:solidFill>
                  <a:schemeClr val="tx1"/>
                </a:solidFill>
                <a:latin typeface="Times New Roman" pitchFamily="33" charset="0"/>
                <a:ea typeface="+mn-ea"/>
                <a:cs typeface="+mn-cs"/>
              </a:rPr>
              <a:t>prosesor. Sama seperti prosesor dapat memulai membaca atau menulis dengan memori, menunjuk</a:t>
            </a:r>
          </a:p>
          <a:p>
            <a:pPr algn="l" rtl="0"/>
            <a:r>
              <a:rPr kumimoji="1" lang="en-US" sz="1200" kern="1200" baseline="0" dirty="0" smtClean="0">
                <a:solidFill>
                  <a:schemeClr val="tx1"/>
                </a:solidFill>
                <a:latin typeface="Times New Roman" pitchFamily="33" charset="0"/>
                <a:ea typeface="+mn-ea"/>
                <a:cs typeface="+mn-cs"/>
              </a:rPr>
              <a:t>alamat lokasi tertentu, prosesor juga dapat membaca data dari atau menulis data</a:t>
            </a:r>
          </a:p>
          <a:p>
            <a:pPr algn="l" rtl="0"/>
            <a:r>
              <a:rPr kumimoji="1" lang="en-US" sz="1200" kern="1200" baseline="0" dirty="0" smtClean="0">
                <a:solidFill>
                  <a:schemeClr val="tx1"/>
                </a:solidFill>
                <a:latin typeface="Times New Roman" pitchFamily="33" charset="0"/>
                <a:ea typeface="+mn-ea"/>
                <a:cs typeface="+mn-cs"/>
              </a:rPr>
              <a:t>ke modul I/O. Dalam kasus terakhir ini, prosesor mengidentifikasi perangkat tertentu</a:t>
            </a:r>
          </a:p>
          <a:p>
            <a:pPr algn="l" rtl="0"/>
            <a:r>
              <a:rPr kumimoji="1" lang="en-US" sz="1200" kern="1200" baseline="0" dirty="0" smtClean="0">
                <a:solidFill>
                  <a:schemeClr val="tx1"/>
                </a:solidFill>
                <a:latin typeface="Times New Roman" pitchFamily="33" charset="0"/>
                <a:ea typeface="+mn-ea"/>
                <a:cs typeface="+mn-cs"/>
              </a:rPr>
              <a:t>dikendalikan oleh modul I/O tertentu. Dengan demikian, urutan instruksi serupa dalam bentuk</a:t>
            </a:r>
          </a:p>
          <a:p>
            <a:pPr algn="l" rtl="0"/>
            <a:r>
              <a:rPr kumimoji="1" lang="en-US" sz="1200" kern="1200" baseline="0" dirty="0" smtClean="0">
                <a:solidFill>
                  <a:schemeClr val="tx1"/>
                </a:solidFill>
                <a:latin typeface="Times New Roman" pitchFamily="33" charset="0"/>
                <a:ea typeface="+mn-ea"/>
                <a:cs typeface="+mn-cs"/>
              </a:rPr>
              <a:t>bahwa Gambar 3.5 dapat terjadi, dengan instruksi I/O daripada referensi memori</a:t>
            </a:r>
          </a:p>
          <a:p>
            <a:pPr algn="l" rtl="0"/>
            <a:r>
              <a:rPr kumimoji="1" lang="en-US" sz="1200" kern="1200" baseline="0" dirty="0" smtClean="0">
                <a:solidFill>
                  <a:schemeClr val="tx1"/>
                </a:solidFill>
                <a:latin typeface="Times New Roman" pitchFamily="33" charset="0"/>
                <a:ea typeface="+mn-ea"/>
                <a:cs typeface="+mn-cs"/>
              </a:rPr>
              <a:t>instruksi.</a:t>
            </a:r>
          </a:p>
          <a:p>
            <a:pPr algn="l" rtl="0"/>
            <a:endParaRPr kumimoji="1" lang="en-US" sz="1200" kern="1200" baseline="0" dirty="0" smtClean="0">
              <a:solidFill>
                <a:schemeClr val="tx1"/>
              </a:solidFill>
              <a:latin typeface="Times New Roman" pitchFamily="33" charset="0"/>
              <a:ea typeface="+mn-ea"/>
              <a:cs typeface="+mn-cs"/>
            </a:endParaRPr>
          </a:p>
          <a:p>
            <a:pPr algn="l" rtl="0"/>
            <a:r>
              <a:rPr kumimoji="1" lang="en-US" sz="1200" kern="1200" baseline="0" dirty="0" smtClean="0">
                <a:solidFill>
                  <a:schemeClr val="tx1"/>
                </a:solidFill>
                <a:latin typeface="Times New Roman" pitchFamily="33" charset="0"/>
                <a:ea typeface="+mn-ea"/>
                <a:cs typeface="+mn-cs"/>
              </a:rPr>
              <a:t>Dalam beberapa kasus, diinginkan untuk mengizinkan pertukaran I/O terjadi secara langsung</a:t>
            </a:r>
          </a:p>
          <a:p>
            <a:pPr algn="l" rtl="0"/>
            <a:r>
              <a:rPr kumimoji="1" lang="en-US" sz="1200" kern="1200" baseline="0" dirty="0" smtClean="0">
                <a:solidFill>
                  <a:schemeClr val="tx1"/>
                </a:solidFill>
                <a:latin typeface="Times New Roman" pitchFamily="33" charset="0"/>
                <a:ea typeface="+mn-ea"/>
                <a:cs typeface="+mn-cs"/>
              </a:rPr>
              <a:t>Penyimpanan. Dalam kasus seperti itu, prosesor memberikan modul I/O otoritas untuk membaca</a:t>
            </a:r>
          </a:p>
          <a:p>
            <a:pPr algn="l" rtl="0"/>
            <a:r>
              <a:rPr kumimoji="1" lang="en-US" sz="1200" kern="1200" baseline="0" dirty="0" smtClean="0">
                <a:solidFill>
                  <a:schemeClr val="tx1"/>
                </a:solidFill>
                <a:latin typeface="Times New Roman" pitchFamily="33" charset="0"/>
                <a:ea typeface="+mn-ea"/>
                <a:cs typeface="+mn-cs"/>
              </a:rPr>
              <a:t>dari atau tulis ke memori, sehingga transfer memori I/O dapat terjadi tanpa terikat</a:t>
            </a:r>
          </a:p>
          <a:p>
            <a:pPr algn="l" rtl="0"/>
            <a:r>
              <a:rPr kumimoji="1" lang="en-US" sz="1200" kern="1200" baseline="0" dirty="0" smtClean="0">
                <a:solidFill>
                  <a:schemeClr val="tx1"/>
                </a:solidFill>
                <a:latin typeface="Times New Roman" pitchFamily="33" charset="0"/>
                <a:ea typeface="+mn-ea"/>
                <a:cs typeface="+mn-cs"/>
              </a:rPr>
              <a:t>prosesor. Selama transfer tersebut, modul I/O mengeluarkan perintah baca atau tulis</a:t>
            </a:r>
          </a:p>
          <a:p>
            <a:pPr algn="l" rtl="0"/>
            <a:r>
              <a:rPr kumimoji="1" lang="en-US" sz="1200" kern="1200" baseline="0" dirty="0" smtClean="0">
                <a:solidFill>
                  <a:schemeClr val="tx1"/>
                </a:solidFill>
                <a:latin typeface="Times New Roman" pitchFamily="33" charset="0"/>
                <a:ea typeface="+mn-ea"/>
                <a:cs typeface="+mn-cs"/>
              </a:rPr>
              <a:t>ke memori, membebaskan prosesor dari tanggung jawab untuk pertukaran. Operasi ini</a:t>
            </a:r>
          </a:p>
          <a:p>
            <a:pPr algn="l" rtl="0"/>
            <a:r>
              <a:rPr kumimoji="1" lang="en-US" sz="1200" kern="1200" baseline="0" dirty="0" smtClean="0">
                <a:solidFill>
                  <a:schemeClr val="tx1"/>
                </a:solidFill>
                <a:latin typeface="Times New Roman" pitchFamily="33" charset="0"/>
                <a:ea typeface="+mn-ea"/>
                <a:cs typeface="+mn-cs"/>
              </a:rPr>
              <a:t>dikenal sebagai akses memori langsung (DMA) dan diperiksa di Bab 7.</a:t>
            </a:r>
            <a:endParaRPr lang="en-GB" dirty="0"/>
          </a:p>
        </p:txBody>
      </p:sp>
      <p:sp>
        <p:nvSpPr>
          <p:cNvPr id="2" name="Footer Placeholder 1"/>
          <p:cNvSpPr>
            <a:spLocks noGrp="1"/>
          </p:cNvSpPr>
          <p:nvPr>
            <p:ph type="ftr" sz="quarter" idx="10"/>
          </p:nvPr>
        </p:nvSpPr>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39221430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211021" y="0"/>
            <a:ext cx="8932985"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id-ID">
              <a:solidFill>
                <a:prstClr val="white"/>
              </a:solidFill>
            </a:endParaRPr>
          </a:p>
        </p:txBody>
      </p:sp>
      <p:pic>
        <p:nvPicPr>
          <p:cNvPr id="5" name="Picture 14" descr="logo04 copy.png"/>
          <p:cNvPicPr>
            <a:picLocks noChangeAspect="1"/>
          </p:cNvPicPr>
          <p:nvPr userDrawn="1"/>
        </p:nvPicPr>
        <p:blipFill>
          <a:blip r:embed="rId4" cstate="print">
            <a:extLst>
              <a:ext uri="{28A0092B-C50C-407E-A947-70E740481C1C}">
                <a14:useLocalDpi xmlns:a14="http://schemas.microsoft.com/office/drawing/2010/main" val="0"/>
              </a:ext>
            </a:extLst>
          </a:blip>
          <a:srcRect b="28986"/>
          <a:stretch>
            <a:fillRect/>
          </a:stretch>
        </p:blipFill>
        <p:spPr bwMode="auto">
          <a:xfrm>
            <a:off x="0" y="-1143000"/>
            <a:ext cx="9144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6" name="Date Placeholder 29"/>
          <p:cNvSpPr>
            <a:spLocks noGrp="1"/>
          </p:cNvSpPr>
          <p:nvPr>
            <p:ph type="dt" sz="half" idx="10"/>
          </p:nvPr>
        </p:nvSpPr>
        <p:spPr/>
        <p:txBody>
          <a:bodyPr/>
          <a:lstStyle>
            <a:lvl1pPr>
              <a:defRPr/>
            </a:lvl1pPr>
          </a:lstStyle>
          <a:p>
            <a:pPr>
              <a:defRPr/>
            </a:pPr>
            <a:endParaRPr lang="en-US">
              <a:solidFill>
                <a:srgbClr val="DBF5F9">
                  <a:shade val="90000"/>
                </a:srgbClr>
              </a:solidFill>
            </a:endParaRPr>
          </a:p>
        </p:txBody>
      </p:sp>
      <p:sp>
        <p:nvSpPr>
          <p:cNvPr id="7" name="Footer Placeholder 18"/>
          <p:cNvSpPr>
            <a:spLocks noGrp="1"/>
          </p:cNvSpPr>
          <p:nvPr>
            <p:ph type="ftr" sz="quarter" idx="11"/>
          </p:nvPr>
        </p:nvSpPr>
        <p:spPr/>
        <p:txBody>
          <a:bodyPr/>
          <a:lstStyle>
            <a:lvl1pPr>
              <a:defRPr/>
            </a:lvl1pPr>
          </a:lstStyle>
          <a:p>
            <a:pPr>
              <a:defRPr/>
            </a:pPr>
            <a:endParaRPr lang="en-US">
              <a:solidFill>
                <a:srgbClr val="DBF5F9">
                  <a:shade val="90000"/>
                </a:srgbClr>
              </a:solidFill>
            </a:endParaRPr>
          </a:p>
        </p:txBody>
      </p:sp>
      <p:sp>
        <p:nvSpPr>
          <p:cNvPr id="8" name="Slide Number Placeholder 26"/>
          <p:cNvSpPr>
            <a:spLocks noGrp="1"/>
          </p:cNvSpPr>
          <p:nvPr>
            <p:ph type="sldNum" sz="quarter" idx="12"/>
          </p:nvPr>
        </p:nvSpPr>
        <p:spPr/>
        <p:txBody>
          <a:bodyPr/>
          <a:lstStyle>
            <a:lvl1pPr>
              <a:defRPr>
                <a:solidFill>
                  <a:srgbClr val="D1EAEE"/>
                </a:solidFill>
              </a:defRPr>
            </a:lvl1pPr>
          </a:lstStyle>
          <a:p>
            <a:pPr>
              <a:defRPr/>
            </a:pPr>
            <a:fld id="{BE660E2C-D994-4EEF-8B07-1E2360B8504E}" type="slidenum">
              <a:rPr lang="en-US" altLang="id-ID"/>
              <a:pPr>
                <a:defRPr/>
              </a:pPr>
              <a:t>‹#›</a:t>
            </a:fld>
            <a:endParaRPr lang="en-US" altLang="id-ID"/>
          </a:p>
        </p:txBody>
      </p:sp>
    </p:spTree>
    <p:extLst>
      <p:ext uri="{BB962C8B-B14F-4D97-AF65-F5344CB8AC3E}">
        <p14:creationId xmlns:p14="http://schemas.microsoft.com/office/powerpoint/2010/main" val="40293943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A5EBF700-CB85-46DC-82C2-ADDA28D514F2}" type="slidenum">
              <a:rPr lang="en-US" altLang="id-ID"/>
              <a:pPr>
                <a:defRPr/>
              </a:pPr>
              <a:t>‹#›</a:t>
            </a:fld>
            <a:endParaRPr lang="en-US" altLang="id-ID"/>
          </a:p>
        </p:txBody>
      </p:sp>
    </p:spTree>
    <p:extLst>
      <p:ext uri="{BB962C8B-B14F-4D97-AF65-F5344CB8AC3E}">
        <p14:creationId xmlns:p14="http://schemas.microsoft.com/office/powerpoint/2010/main" val="17166520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145963990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83876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144469107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366025"/>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4196124211"/>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2784854510"/>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64942354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95137563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289672360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65349128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2"/>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2"/>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BC965A67-82A4-430C-9EE6-07DEBA706A3F}" type="slidenum">
              <a:rPr lang="en-US" altLang="id-ID"/>
              <a:pPr>
                <a:defRPr/>
              </a:pPr>
              <a:t>‹#›</a:t>
            </a:fld>
            <a:endParaRPr lang="en-US" altLang="id-ID"/>
          </a:p>
        </p:txBody>
      </p:sp>
    </p:spTree>
    <p:extLst>
      <p:ext uri="{BB962C8B-B14F-4D97-AF65-F5344CB8AC3E}">
        <p14:creationId xmlns:p14="http://schemas.microsoft.com/office/powerpoint/2010/main" val="29503357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73236666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101623570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384795527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58759404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9474309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46029511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90817958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95886241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25278006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58712875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5"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147444572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80139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9957348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6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1369098118"/>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422711135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3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3313073998"/>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3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24344780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7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439943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307196865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28974328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1529869945"/>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8"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8" y="4965798"/>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6"/>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195718176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17067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275630086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873644"/>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2693560248"/>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627809427"/>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00204995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30417438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2449262719"/>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32201557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94183738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5"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40"/>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81"/>
            <a:ext cx="2066400" cy="2313625"/>
          </a:xfrm>
          <a:prstGeom prst="rect">
            <a:avLst/>
          </a:prstGeom>
        </p:spPr>
      </p:pic>
    </p:spTree>
    <p:extLst>
      <p:ext uri="{BB962C8B-B14F-4D97-AF65-F5344CB8AC3E}">
        <p14:creationId xmlns:p14="http://schemas.microsoft.com/office/powerpoint/2010/main" val="1049270741"/>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359222648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263577694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19051031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03671583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06230365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64435526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420032879"/>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45647318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22272032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907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5" y="345079"/>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3"/>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4"/>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8"/>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8"/>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3"/>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4"/>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30"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51"/>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87085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67872142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8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186786743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292077499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4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874416817"/>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46403648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9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107416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391273086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49149258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471170878"/>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912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1" y="3"/>
            <a:ext cx="6502359" cy="6270172"/>
          </a:xfrm>
          <a:prstGeom prst="rect">
            <a:avLst/>
          </a:prstGeom>
        </p:spPr>
      </p:pic>
      <p:sp>
        <p:nvSpPr>
          <p:cNvPr id="2" name="Title 1"/>
          <p:cNvSpPr>
            <a:spLocks noGrp="1"/>
          </p:cNvSpPr>
          <p:nvPr>
            <p:ph type="ctrTitle" hasCustomPrompt="1"/>
          </p:nvPr>
        </p:nvSpPr>
        <p:spPr>
          <a:xfrm>
            <a:off x="5" y="2353658"/>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12"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9"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3"/>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9"/>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5"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4"/>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376286654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334495740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7187"/>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5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90656596"/>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38578890"/>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6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55532658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7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06801516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91594173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5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01662986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5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95982728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354091371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1" y="3"/>
            <a:ext cx="6502359" cy="6270172"/>
          </a:xfrm>
          <a:prstGeom prst="rect">
            <a:avLst/>
          </a:prstGeom>
        </p:spPr>
      </p:pic>
      <p:sp>
        <p:nvSpPr>
          <p:cNvPr id="2" name="Title 1"/>
          <p:cNvSpPr>
            <a:spLocks noGrp="1"/>
          </p:cNvSpPr>
          <p:nvPr>
            <p:ph type="ctrTitle" hasCustomPrompt="1"/>
          </p:nvPr>
        </p:nvSpPr>
        <p:spPr>
          <a:xfrm>
            <a:off x="5" y="2353658"/>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4"/>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12"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9"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3"/>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9"/>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5"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5"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296521"/>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5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410235523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5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36373768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54484284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92218733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22722983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5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38841806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9796470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54843069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63589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973214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9" y="1595518"/>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9"/>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8" y="481978"/>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4"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9"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222965660"/>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0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2542481793"/>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350109934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5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2483928966"/>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5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68755239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1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033449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6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299745603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6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317048436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6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107577296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6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78556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6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10878883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83"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9" y="1595518"/>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4"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9"/>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8" y="481978"/>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1"/>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9"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807104149"/>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6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431967"/>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6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881426242"/>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6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2586043982"/>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7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3722000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8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15140961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6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92121778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6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11667584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6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33215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6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250842081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6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77116690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74736D0F-E95A-49BA-90ED-085DAF93DC4C}" type="slidenum">
              <a:rPr lang="en-US" altLang="id-ID"/>
              <a:pPr>
                <a:defRPr/>
              </a:pPr>
              <a:t>‹#›</a:t>
            </a:fld>
            <a:endParaRPr lang="en-US" altLang="id-ID"/>
          </a:p>
        </p:txBody>
      </p:sp>
    </p:spTree>
    <p:extLst>
      <p:ext uri="{BB962C8B-B14F-4D97-AF65-F5344CB8AC3E}">
        <p14:creationId xmlns:p14="http://schemas.microsoft.com/office/powerpoint/2010/main" val="18191378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94945804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6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81945907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6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21318996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6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21211670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6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11356017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6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82123522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6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91494225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489603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6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187256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6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77441620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2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426946716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69840454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6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245703053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6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231097497"/>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6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316198079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3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897317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7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176100755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7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188617080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7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70341435"/>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7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24082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7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3464324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7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806406"/>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230249770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7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2499635628"/>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7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2034339264"/>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8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26028946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9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32365178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7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186852849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7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24647534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7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69264530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7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58224302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7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209760911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7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91883018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1"/>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10501317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7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62104182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7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02043182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7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60415488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7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34656771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7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42114641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7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15952399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7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92720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7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80597434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4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2441967736"/>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7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23594638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1"/>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45152646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7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2938629802"/>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7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420215610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5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89789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8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15264481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8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323853865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8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51129331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74692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8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254439209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8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263074"/>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8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050531773"/>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6"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6"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9"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9"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100"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100"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30"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30"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194926904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8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3802367032"/>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9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72122731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0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04097292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8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64363144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8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06074438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8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22217852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8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148829537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8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142841703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8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23033215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8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2028469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6" y="3871089"/>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5" y="3583216"/>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5" y="3871089"/>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6" y="5028400"/>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6" y="5316273"/>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5" y="5028400"/>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5" y="5316273"/>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2"/>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6" y="3583216"/>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362350158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8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07931157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8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23643856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8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91781363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8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79007191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8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65987805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8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6654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8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67410017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6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801683120"/>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8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54137444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8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181008543"/>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6"/>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22382712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8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189276428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7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663383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9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133232786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9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265854477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9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1958420391"/>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9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87630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9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415274734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9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207355"/>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9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2500111573"/>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9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03088262"/>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9"/>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2"/>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44653844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0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9718951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1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43088672"/>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9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145648862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9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25031651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9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33900395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9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388216201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9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162489328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9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64042321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9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805089871"/>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9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0168830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3"/>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16602498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9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89612902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9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37199848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9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10857236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9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23226812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9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680258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9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026545730"/>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8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761588356"/>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9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267523621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9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3144278304"/>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9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3264557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solidFill>
                <a:srgbClr val="DBF5F9">
                  <a:shade val="9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DBF5F9">
                  <a:shade val="90000"/>
                </a:srgbClr>
              </a:solidFill>
            </a:endParaRPr>
          </a:p>
        </p:txBody>
      </p:sp>
      <p:sp>
        <p:nvSpPr>
          <p:cNvPr id="6" name="Slide Number Placeholder 5"/>
          <p:cNvSpPr>
            <a:spLocks noGrp="1"/>
          </p:cNvSpPr>
          <p:nvPr>
            <p:ph type="sldNum" sz="quarter" idx="12"/>
          </p:nvPr>
        </p:nvSpPr>
        <p:spPr/>
        <p:txBody>
          <a:bodyPr/>
          <a:lstStyle>
            <a:lvl1pPr>
              <a:defRPr>
                <a:solidFill>
                  <a:srgbClr val="D1EAEE"/>
                </a:solidFill>
              </a:defRPr>
            </a:lvl1pPr>
          </a:lstStyle>
          <a:p>
            <a:pPr>
              <a:defRPr/>
            </a:pPr>
            <a:fld id="{D5647F44-B6D7-45B5-8D2D-8D72BBA80523}" type="slidenum">
              <a:rPr lang="en-US" altLang="id-ID"/>
              <a:pPr>
                <a:defRPr/>
              </a:pPr>
              <a:t>‹#›</a:t>
            </a:fld>
            <a:endParaRPr lang="en-US" altLang="id-ID"/>
          </a:p>
        </p:txBody>
      </p:sp>
    </p:spTree>
    <p:extLst>
      <p:ext uri="{BB962C8B-B14F-4D97-AF65-F5344CB8AC3E}">
        <p14:creationId xmlns:p14="http://schemas.microsoft.com/office/powerpoint/2010/main" val="2304439141"/>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9"/>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820628681"/>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19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9155244"/>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0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534532061"/>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0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336449364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0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3433833284"/>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0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93533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0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34141116"/>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0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629823"/>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0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3084714429"/>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0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656953090"/>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1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4504265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9"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70"/>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9" y="3594056"/>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4"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9" y="1596424"/>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10" y="1962340"/>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12"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8" y="2324936"/>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4"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9" y="4306529"/>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9" y="4838660"/>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5" y="3594056"/>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5" y="4306529"/>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5" y="4838660"/>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9"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61513826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2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56295114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0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198387660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0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04570459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0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34101070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0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1109279989"/>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0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2214063439"/>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0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27436752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0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93326857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0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769999766"/>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0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6401399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9"/>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32005545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0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51696712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0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93977792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0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70036138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0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990709"/>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0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437361297"/>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20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3991215574"/>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0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1527025021"/>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0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2698689185"/>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10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178781951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21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5533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9"/>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60"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60" y="2092286"/>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60"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60" y="3501986"/>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60"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60" y="4944210"/>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71279989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extLst>
      <p:ext uri="{BB962C8B-B14F-4D97-AF65-F5344CB8AC3E}">
        <p14:creationId xmlns:p14="http://schemas.microsoft.com/office/powerpoint/2010/main" val="308745083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1377293394"/>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7394" name="Rectangle 2"/>
          <p:cNvSpPr>
            <a:spLocks noGrp="1" noChangeArrowheads="1"/>
          </p:cNvSpPr>
          <p:nvPr>
            <p:ph type="dt" sz="half" idx="2"/>
          </p:nvPr>
        </p:nvSpPr>
        <p:spPr/>
        <p:txBody>
          <a:bodyPr/>
          <a:lstStyle>
            <a:lvl1pPr>
              <a:defRPr/>
            </a:lvl1pPr>
          </a:lstStyle>
          <a:p>
            <a:endParaRPr lang="en-US">
              <a:solidFill>
                <a:srgbClr val="000000"/>
              </a:solidFill>
            </a:endParaRPr>
          </a:p>
        </p:txBody>
      </p:sp>
      <p:sp>
        <p:nvSpPr>
          <p:cNvPr id="187395" name="Rectangle 3"/>
          <p:cNvSpPr>
            <a:spLocks noGrp="1" noChangeArrowheads="1"/>
          </p:cNvSpPr>
          <p:nvPr>
            <p:ph type="ftr" sz="quarter" idx="3"/>
          </p:nvPr>
        </p:nvSpPr>
        <p:spPr>
          <a:xfrm>
            <a:off x="3124200" y="6245225"/>
            <a:ext cx="2895600" cy="476250"/>
          </a:xfrm>
        </p:spPr>
        <p:txBody>
          <a:bodyPr/>
          <a:lstStyle>
            <a:lvl1pPr>
              <a:defRPr sz="1400">
                <a:solidFill>
                  <a:schemeClr val="tx1"/>
                </a:solidFill>
                <a:latin typeface="Arial" charset="0"/>
              </a:defRPr>
            </a:lvl1pPr>
          </a:lstStyle>
          <a:p>
            <a:endParaRPr lang="en-US">
              <a:solidFill>
                <a:srgbClr val="000000"/>
              </a:solidFill>
            </a:endParaRPr>
          </a:p>
        </p:txBody>
      </p:sp>
      <p:sp>
        <p:nvSpPr>
          <p:cNvPr id="187396" name="Rectangle 4"/>
          <p:cNvSpPr>
            <a:spLocks noGrp="1" noChangeArrowheads="1"/>
          </p:cNvSpPr>
          <p:nvPr>
            <p:ph type="sldNum" sz="quarter" idx="4"/>
          </p:nvPr>
        </p:nvSpPr>
        <p:spPr>
          <a:xfrm>
            <a:off x="6553200" y="6245225"/>
            <a:ext cx="2133600" cy="476250"/>
          </a:xfrm>
        </p:spPr>
        <p:txBody>
          <a:bodyPr/>
          <a:lstStyle>
            <a:lvl1pPr>
              <a:defRPr sz="1400">
                <a:solidFill>
                  <a:schemeClr val="tx1"/>
                </a:solidFill>
                <a:latin typeface="Arial" charset="0"/>
              </a:defRPr>
            </a:lvl1pPr>
          </a:lstStyle>
          <a:p>
            <a:fld id="{B6C60F43-D8A5-4B81-B51C-7FDA20582F4D}" type="slidenum">
              <a:rPr lang="en-US">
                <a:solidFill>
                  <a:srgbClr val="000000"/>
                </a:solidFill>
              </a:rPr>
              <a:pPr/>
              <a:t>‹#›</a:t>
            </a:fld>
            <a:endParaRPr lang="en-US">
              <a:solidFill>
                <a:srgbClr val="000000"/>
              </a:solidFill>
            </a:endParaRPr>
          </a:p>
        </p:txBody>
      </p:sp>
      <p:sp>
        <p:nvSpPr>
          <p:cNvPr id="187397" name="Rectangle 5"/>
          <p:cNvSpPr>
            <a:spLocks noGrp="1" noChangeArrowheads="1"/>
          </p:cNvSpPr>
          <p:nvPr>
            <p:ph type="ctrTitle"/>
          </p:nvPr>
        </p:nvSpPr>
        <p:spPr>
          <a:xfrm>
            <a:off x="1219200" y="3505200"/>
            <a:ext cx="7772400" cy="704850"/>
          </a:xfrm>
        </p:spPr>
        <p:txBody>
          <a:bodyPr/>
          <a:lstStyle>
            <a:lvl1pPr algn="r">
              <a:defRPr sz="4400">
                <a:solidFill>
                  <a:srgbClr val="333333"/>
                </a:solidFill>
              </a:defRPr>
            </a:lvl1pPr>
          </a:lstStyle>
          <a:p>
            <a:pPr lvl="0"/>
            <a:r>
              <a:rPr lang="en-US" noProof="0" smtClean="0"/>
              <a:t>Click to edit Master title style</a:t>
            </a:r>
          </a:p>
        </p:txBody>
      </p:sp>
      <p:pic>
        <p:nvPicPr>
          <p:cNvPr id="187398" name="Picture 6" descr="iteration_run_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8"/>
            <a:ext cx="9144000" cy="6899276"/>
          </a:xfrm>
          <a:prstGeom prst="rect">
            <a:avLst/>
          </a:prstGeom>
          <a:noFill/>
          <a:extLst>
            <a:ext uri="{909E8E84-426E-40DD-AFC4-6F175D3DCCD1}">
              <a14:hiddenFill xmlns:a14="http://schemas.microsoft.com/office/drawing/2010/main">
                <a:solidFill>
                  <a:srgbClr val="FFFFFF"/>
                </a:solidFill>
              </a14:hiddenFill>
            </a:ext>
          </a:extLst>
        </p:spPr>
      </p:pic>
      <p:sp>
        <p:nvSpPr>
          <p:cNvPr id="187399" name="Rectangle 7"/>
          <p:cNvSpPr>
            <a:spLocks noGrp="1" noChangeArrowheads="1"/>
          </p:cNvSpPr>
          <p:nvPr>
            <p:ph type="subTitle" idx="1"/>
          </p:nvPr>
        </p:nvSpPr>
        <p:spPr>
          <a:xfrm>
            <a:off x="1524000" y="4343400"/>
            <a:ext cx="7467600" cy="533400"/>
          </a:xfrm>
        </p:spPr>
        <p:txBody>
          <a:bodyPr/>
          <a:lstStyle>
            <a:lvl1pPr marL="0" indent="0" algn="r">
              <a:buFontTx/>
              <a:buNone/>
              <a:defRPr>
                <a:solidFill>
                  <a:srgbClr val="FF0000"/>
                </a:solidFill>
              </a:defRPr>
            </a:lvl1pPr>
          </a:lstStyle>
          <a:p>
            <a:pPr lvl="0"/>
            <a:r>
              <a:rPr lang="en-US" noProof="0" smtClean="0"/>
              <a:t>Click to edit Master subtitle style</a:t>
            </a:r>
          </a:p>
        </p:txBody>
      </p:sp>
    </p:spTree>
    <p:extLst>
      <p:ext uri="{BB962C8B-B14F-4D97-AF65-F5344CB8AC3E}">
        <p14:creationId xmlns:p14="http://schemas.microsoft.com/office/powerpoint/2010/main" val="2673374943"/>
      </p:ext>
    </p:extLst>
  </p:cSld>
  <p:clrMapOvr>
    <a:masterClrMapping/>
  </p:clrMapOvr>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808080"/>
                </a:solidFill>
              </a:rPr>
              <a:t>Confidential</a:t>
            </a:r>
          </a:p>
        </p:txBody>
      </p:sp>
      <p:sp>
        <p:nvSpPr>
          <p:cNvPr id="6" name="Slide Number Placeholder 5"/>
          <p:cNvSpPr>
            <a:spLocks noGrp="1"/>
          </p:cNvSpPr>
          <p:nvPr>
            <p:ph type="sldNum" sz="quarter" idx="12"/>
          </p:nvPr>
        </p:nvSpPr>
        <p:spPr/>
        <p:txBody>
          <a:bodyPr/>
          <a:lstStyle>
            <a:lvl1pPr>
              <a:defRPr/>
            </a:lvl1pPr>
          </a:lstStyle>
          <a:p>
            <a:fld id="{D642B797-73DF-40D3-B846-E371976D8356}"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621492562"/>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id-ID"/>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808080"/>
                </a:solidFill>
              </a:rPr>
              <a:t>Confidential</a:t>
            </a:r>
          </a:p>
        </p:txBody>
      </p:sp>
      <p:sp>
        <p:nvSpPr>
          <p:cNvPr id="6" name="Slide Number Placeholder 5"/>
          <p:cNvSpPr>
            <a:spLocks noGrp="1"/>
          </p:cNvSpPr>
          <p:nvPr>
            <p:ph type="sldNum" sz="quarter" idx="12"/>
          </p:nvPr>
        </p:nvSpPr>
        <p:spPr/>
        <p:txBody>
          <a:bodyPr/>
          <a:lstStyle>
            <a:lvl1pPr>
              <a:defRPr/>
            </a:lvl1pPr>
          </a:lstStyle>
          <a:p>
            <a:fld id="{87A7D65B-255D-430A-BD61-4E49672F0F13}"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45632971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228600" y="1143000"/>
            <a:ext cx="41529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4533900" y="1143000"/>
            <a:ext cx="41529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808080"/>
                </a:solidFill>
              </a:rPr>
              <a:t>Confidential</a:t>
            </a:r>
          </a:p>
        </p:txBody>
      </p:sp>
      <p:sp>
        <p:nvSpPr>
          <p:cNvPr id="7" name="Slide Number Placeholder 6"/>
          <p:cNvSpPr>
            <a:spLocks noGrp="1"/>
          </p:cNvSpPr>
          <p:nvPr>
            <p:ph type="sldNum" sz="quarter" idx="12"/>
          </p:nvPr>
        </p:nvSpPr>
        <p:spPr/>
        <p:txBody>
          <a:bodyPr/>
          <a:lstStyle>
            <a:lvl1pPr>
              <a:defRPr/>
            </a:lvl1pPr>
          </a:lstStyle>
          <a:p>
            <a:fld id="{2FFEFA9A-691D-44B8-AC37-4F843F16F237}"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005673828"/>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r>
              <a:rPr lang="en-US">
                <a:solidFill>
                  <a:srgbClr val="808080"/>
                </a:solidFill>
              </a:rPr>
              <a:t>Confidential</a:t>
            </a:r>
          </a:p>
        </p:txBody>
      </p:sp>
      <p:sp>
        <p:nvSpPr>
          <p:cNvPr id="9" name="Slide Number Placeholder 8"/>
          <p:cNvSpPr>
            <a:spLocks noGrp="1"/>
          </p:cNvSpPr>
          <p:nvPr>
            <p:ph type="sldNum" sz="quarter" idx="12"/>
          </p:nvPr>
        </p:nvSpPr>
        <p:spPr/>
        <p:txBody>
          <a:bodyPr/>
          <a:lstStyle>
            <a:lvl1pPr>
              <a:defRPr/>
            </a:lvl1pPr>
          </a:lstStyle>
          <a:p>
            <a:fld id="{ABEC7559-BF10-4FCD-BFFF-442F36583A2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284164732"/>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808080"/>
                </a:solidFill>
              </a:rPr>
              <a:t>Confidential</a:t>
            </a:r>
          </a:p>
        </p:txBody>
      </p:sp>
      <p:sp>
        <p:nvSpPr>
          <p:cNvPr id="5" name="Slide Number Placeholder 4"/>
          <p:cNvSpPr>
            <a:spLocks noGrp="1"/>
          </p:cNvSpPr>
          <p:nvPr>
            <p:ph type="sldNum" sz="quarter" idx="12"/>
          </p:nvPr>
        </p:nvSpPr>
        <p:spPr/>
        <p:txBody>
          <a:bodyPr/>
          <a:lstStyle>
            <a:lvl1pPr>
              <a:defRPr/>
            </a:lvl1pPr>
          </a:lstStyle>
          <a:p>
            <a:fld id="{7A587B79-5534-4D3B-8D12-2FDA4BE03AD1}"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20892492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r>
              <a:rPr lang="en-US">
                <a:solidFill>
                  <a:srgbClr val="808080"/>
                </a:solidFill>
              </a:rPr>
              <a:t>Confidential</a:t>
            </a:r>
          </a:p>
        </p:txBody>
      </p:sp>
      <p:sp>
        <p:nvSpPr>
          <p:cNvPr id="4" name="Slide Number Placeholder 3"/>
          <p:cNvSpPr>
            <a:spLocks noGrp="1"/>
          </p:cNvSpPr>
          <p:nvPr>
            <p:ph type="sldNum" sz="quarter" idx="12"/>
          </p:nvPr>
        </p:nvSpPr>
        <p:spPr/>
        <p:txBody>
          <a:bodyPr/>
          <a:lstStyle>
            <a:lvl1pPr>
              <a:defRPr/>
            </a:lvl1pPr>
          </a:lstStyle>
          <a:p>
            <a:fld id="{7BEEF5C7-4CE5-4449-BA8C-2B639F2C1534}"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661623441"/>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id-ID"/>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808080"/>
                </a:solidFill>
              </a:rPr>
              <a:t>Confidential</a:t>
            </a:r>
          </a:p>
        </p:txBody>
      </p:sp>
      <p:sp>
        <p:nvSpPr>
          <p:cNvPr id="7" name="Slide Number Placeholder 6"/>
          <p:cNvSpPr>
            <a:spLocks noGrp="1"/>
          </p:cNvSpPr>
          <p:nvPr>
            <p:ph type="sldNum" sz="quarter" idx="12"/>
          </p:nvPr>
        </p:nvSpPr>
        <p:spPr/>
        <p:txBody>
          <a:bodyPr/>
          <a:lstStyle>
            <a:lvl1pPr>
              <a:defRPr/>
            </a:lvl1pPr>
          </a:lstStyle>
          <a:p>
            <a:fld id="{0309627F-84C9-47C7-99B9-B4913838CE50}"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6039444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9"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1"/>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2"/>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2"/>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9"/>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9"/>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9"/>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6"/>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8"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85437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id-ID"/>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808080"/>
                </a:solidFill>
              </a:rPr>
              <a:t>Confidential</a:t>
            </a:r>
          </a:p>
        </p:txBody>
      </p:sp>
      <p:sp>
        <p:nvSpPr>
          <p:cNvPr id="7" name="Slide Number Placeholder 6"/>
          <p:cNvSpPr>
            <a:spLocks noGrp="1"/>
          </p:cNvSpPr>
          <p:nvPr>
            <p:ph type="sldNum" sz="quarter" idx="12"/>
          </p:nvPr>
        </p:nvSpPr>
        <p:spPr/>
        <p:txBody>
          <a:bodyPr/>
          <a:lstStyle>
            <a:lvl1pPr>
              <a:defRPr/>
            </a:lvl1pPr>
          </a:lstStyle>
          <a:p>
            <a:fld id="{920153D3-FCC4-48F6-BF92-5F69155DE064}"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36086177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808080"/>
                </a:solidFill>
              </a:rPr>
              <a:t>Confidential</a:t>
            </a:r>
          </a:p>
        </p:txBody>
      </p:sp>
      <p:sp>
        <p:nvSpPr>
          <p:cNvPr id="6" name="Slide Number Placeholder 5"/>
          <p:cNvSpPr>
            <a:spLocks noGrp="1"/>
          </p:cNvSpPr>
          <p:nvPr>
            <p:ph type="sldNum" sz="quarter" idx="12"/>
          </p:nvPr>
        </p:nvSpPr>
        <p:spPr/>
        <p:txBody>
          <a:bodyPr/>
          <a:lstStyle>
            <a:lvl1pPr>
              <a:defRPr/>
            </a:lvl1pPr>
          </a:lstStyle>
          <a:p>
            <a:fld id="{B095E5B9-B248-46F9-95E2-771558850101}"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100203493"/>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52400"/>
            <a:ext cx="2133600" cy="6248400"/>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152400" y="152400"/>
            <a:ext cx="62484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808080"/>
                </a:solidFill>
              </a:rPr>
              <a:t>Confidential</a:t>
            </a:r>
          </a:p>
        </p:txBody>
      </p:sp>
      <p:sp>
        <p:nvSpPr>
          <p:cNvPr id="6" name="Slide Number Placeholder 5"/>
          <p:cNvSpPr>
            <a:spLocks noGrp="1"/>
          </p:cNvSpPr>
          <p:nvPr>
            <p:ph type="sldNum" sz="quarter" idx="12"/>
          </p:nvPr>
        </p:nvSpPr>
        <p:spPr/>
        <p:txBody>
          <a:bodyPr/>
          <a:lstStyle>
            <a:lvl1pPr>
              <a:defRPr/>
            </a:lvl1pPr>
          </a:lstStyle>
          <a:p>
            <a:fld id="{059DBD7F-4376-475D-8D12-B76507759E85}"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9195294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7723907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5"/>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4"/>
            <a:ext cx="2732400" cy="3059305"/>
          </a:xfrm>
          <a:prstGeom prst="rect">
            <a:avLst/>
          </a:prstGeom>
        </p:spPr>
      </p:pic>
    </p:spTree>
    <p:extLst>
      <p:ext uri="{BB962C8B-B14F-4D97-AF65-F5344CB8AC3E}">
        <p14:creationId xmlns:p14="http://schemas.microsoft.com/office/powerpoint/2010/main" val="2199729416"/>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40"/>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7" y="2269083"/>
            <a:ext cx="2123981" cy="2378095"/>
          </a:xfrm>
          <a:prstGeom prst="rect">
            <a:avLst/>
          </a:prstGeom>
        </p:spPr>
      </p:pic>
    </p:spTree>
    <p:extLst>
      <p:ext uri="{BB962C8B-B14F-4D97-AF65-F5344CB8AC3E}">
        <p14:creationId xmlns:p14="http://schemas.microsoft.com/office/powerpoint/2010/main" val="29254962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5" y="2353658"/>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4"/>
            <a:ext cx="1308100" cy="1464601"/>
          </a:xfrm>
          <a:prstGeom prst="rect">
            <a:avLst/>
          </a:prstGeom>
        </p:spPr>
      </p:pic>
    </p:spTree>
    <p:extLst>
      <p:ext uri="{BB962C8B-B14F-4D97-AF65-F5344CB8AC3E}">
        <p14:creationId xmlns:p14="http://schemas.microsoft.com/office/powerpoint/2010/main" val="3846912386"/>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6" y="1767653"/>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30"/>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40"/>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7"/>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2632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6"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7" name="Slide Number Placeholder 17"/>
          <p:cNvSpPr>
            <a:spLocks noGrp="1"/>
          </p:cNvSpPr>
          <p:nvPr>
            <p:ph type="sldNum" sz="quarter" idx="12"/>
          </p:nvPr>
        </p:nvSpPr>
        <p:spPr/>
        <p:txBody>
          <a:bodyPr/>
          <a:lstStyle>
            <a:lvl1pPr>
              <a:defRPr/>
            </a:lvl1pPr>
          </a:lstStyle>
          <a:p>
            <a:pPr>
              <a:defRPr/>
            </a:pPr>
            <a:fld id="{AC4D4E00-37DF-4BCA-96FD-EBD9CC434047}" type="slidenum">
              <a:rPr lang="en-US" altLang="id-ID"/>
              <a:pPr>
                <a:defRPr/>
              </a:pPr>
              <a:t>‹#›</a:t>
            </a:fld>
            <a:endParaRPr lang="en-US" altLang="id-ID"/>
          </a:p>
        </p:txBody>
      </p:sp>
    </p:spTree>
    <p:extLst>
      <p:ext uri="{BB962C8B-B14F-4D97-AF65-F5344CB8AC3E}">
        <p14:creationId xmlns:p14="http://schemas.microsoft.com/office/powerpoint/2010/main" val="32792386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7"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7"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7"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35920809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70"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70" y="4965800"/>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6"/>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36482535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7"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7"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7"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40"/>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82"/>
            <a:ext cx="2066400" cy="2313625"/>
          </a:xfrm>
          <a:prstGeom prst="rect">
            <a:avLst/>
          </a:prstGeom>
        </p:spPr>
      </p:pic>
    </p:spTree>
    <p:extLst>
      <p:ext uri="{BB962C8B-B14F-4D97-AF65-F5344CB8AC3E}">
        <p14:creationId xmlns:p14="http://schemas.microsoft.com/office/powerpoint/2010/main" val="2659321126"/>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7" y="345079"/>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5"/>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4"/>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8"/>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4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5"/>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4"/>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32"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51"/>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8131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1" y="3"/>
            <a:ext cx="6502359" cy="6270172"/>
          </a:xfrm>
          <a:prstGeom prst="rect">
            <a:avLst/>
          </a:prstGeom>
        </p:spPr>
      </p:pic>
      <p:sp>
        <p:nvSpPr>
          <p:cNvPr id="2" name="Title 1"/>
          <p:cNvSpPr>
            <a:spLocks noGrp="1"/>
          </p:cNvSpPr>
          <p:nvPr>
            <p:ph type="ctrTitle" hasCustomPrompt="1"/>
          </p:nvPr>
        </p:nvSpPr>
        <p:spPr>
          <a:xfrm>
            <a:off x="7" y="2353660"/>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14"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9"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3"/>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9"/>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7"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6"/>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187344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1" y="3"/>
            <a:ext cx="6502359" cy="6270172"/>
          </a:xfrm>
          <a:prstGeom prst="rect">
            <a:avLst/>
          </a:prstGeom>
        </p:spPr>
      </p:pic>
      <p:sp>
        <p:nvSpPr>
          <p:cNvPr id="2" name="Title 1"/>
          <p:cNvSpPr>
            <a:spLocks noGrp="1"/>
          </p:cNvSpPr>
          <p:nvPr>
            <p:ph type="ctrTitle" hasCustomPrompt="1"/>
          </p:nvPr>
        </p:nvSpPr>
        <p:spPr>
          <a:xfrm>
            <a:off x="7" y="2353660"/>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6"/>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14"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9"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3"/>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9"/>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7"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7"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102082"/>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11" y="1595520"/>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9"/>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30" y="481979"/>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4"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41"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045392772"/>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85"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11" y="1595520"/>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4"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9"/>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30" y="481979"/>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1"/>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41"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810279751"/>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194682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166589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33" y="1859801"/>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33"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8"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9" name="Slide Number Placeholder 17"/>
          <p:cNvSpPr>
            <a:spLocks noGrp="1"/>
          </p:cNvSpPr>
          <p:nvPr>
            <p:ph type="sldNum" sz="quarter" idx="12"/>
          </p:nvPr>
        </p:nvSpPr>
        <p:spPr/>
        <p:txBody>
          <a:bodyPr/>
          <a:lstStyle>
            <a:lvl1pPr>
              <a:defRPr/>
            </a:lvl1pPr>
          </a:lstStyle>
          <a:p>
            <a:pPr>
              <a:defRPr/>
            </a:pPr>
            <a:fld id="{0BF29497-9763-4055-ABFB-3058ED69FBED}" type="slidenum">
              <a:rPr lang="en-US" altLang="id-ID"/>
              <a:pPr>
                <a:defRPr/>
              </a:pPr>
              <a:t>‹#›</a:t>
            </a:fld>
            <a:endParaRPr lang="en-US" altLang="id-ID"/>
          </a:p>
        </p:txBody>
      </p:sp>
    </p:spTree>
    <p:extLst>
      <p:ext uri="{BB962C8B-B14F-4D97-AF65-F5344CB8AC3E}">
        <p14:creationId xmlns:p14="http://schemas.microsoft.com/office/powerpoint/2010/main" val="25957693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45123317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1"/>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52754310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1"/>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015983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6"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6" y="5558549"/>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71"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71" y="5558549"/>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102"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102" y="5558549"/>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30"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30" y="5558549"/>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204708505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8" y="387109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7" y="358321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7" y="387109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8" y="5028401"/>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8" y="5316274"/>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7" y="5028401"/>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7" y="5316274"/>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4"/>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8" y="358321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332614908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7"/>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66772666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80"/>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2"/>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0630026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5"/>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0963984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9"/>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9219607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21"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72"/>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21" y="3594056"/>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6"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301" y="1596424"/>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12" y="1962340"/>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14"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8" y="2324936"/>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6"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21" y="4306530"/>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21" y="4838661"/>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7" y="3594056"/>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7" y="4306530"/>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7" y="4838661"/>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21"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773010359"/>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4"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5" name="Slide Number Placeholder 17"/>
          <p:cNvSpPr>
            <a:spLocks noGrp="1"/>
          </p:cNvSpPr>
          <p:nvPr>
            <p:ph type="sldNum" sz="quarter" idx="12"/>
          </p:nvPr>
        </p:nvSpPr>
        <p:spPr/>
        <p:txBody>
          <a:bodyPr/>
          <a:lstStyle>
            <a:lvl1pPr>
              <a:defRPr/>
            </a:lvl1pPr>
          </a:lstStyle>
          <a:p>
            <a:pPr>
              <a:defRPr/>
            </a:pPr>
            <a:fld id="{5831A13C-F228-407E-BD91-99DC03253C52}" type="slidenum">
              <a:rPr lang="en-US" altLang="id-ID"/>
              <a:pPr>
                <a:defRPr/>
              </a:pPr>
              <a:t>‹#›</a:t>
            </a:fld>
            <a:endParaRPr lang="en-US" altLang="id-ID"/>
          </a:p>
        </p:txBody>
      </p:sp>
    </p:spTree>
    <p:extLst>
      <p:ext uri="{BB962C8B-B14F-4D97-AF65-F5344CB8AC3E}">
        <p14:creationId xmlns:p14="http://schemas.microsoft.com/office/powerpoint/2010/main" val="59081036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20"/>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50534271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20"/>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62"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62" y="209228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62"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62" y="3501987"/>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62"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62" y="4944212"/>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55945747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21"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1"/>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4"/>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4"/>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50"/>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3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7"/>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3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7"/>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7"/>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70"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17192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41"/>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41"/>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41"/>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41"/>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5738963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5"/>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7"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7"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5"/>
            <a:ext cx="2732400" cy="3059305"/>
          </a:xfrm>
          <a:prstGeom prst="rect">
            <a:avLst/>
          </a:prstGeom>
        </p:spPr>
      </p:pic>
    </p:spTree>
    <p:extLst>
      <p:ext uri="{BB962C8B-B14F-4D97-AF65-F5344CB8AC3E}">
        <p14:creationId xmlns:p14="http://schemas.microsoft.com/office/powerpoint/2010/main" val="2157477718"/>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40"/>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7"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7"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9" y="2269085"/>
            <a:ext cx="2123981" cy="2378095"/>
          </a:xfrm>
          <a:prstGeom prst="rect">
            <a:avLst/>
          </a:prstGeom>
        </p:spPr>
      </p:pic>
    </p:spTree>
    <p:extLst>
      <p:ext uri="{BB962C8B-B14F-4D97-AF65-F5344CB8AC3E}">
        <p14:creationId xmlns:p14="http://schemas.microsoft.com/office/powerpoint/2010/main" val="26444747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7" y="2353660"/>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95"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5"/>
            <a:ext cx="1308100" cy="1464601"/>
          </a:xfrm>
          <a:prstGeom prst="rect">
            <a:avLst/>
          </a:prstGeom>
        </p:spPr>
      </p:pic>
    </p:spTree>
    <p:extLst>
      <p:ext uri="{BB962C8B-B14F-4D97-AF65-F5344CB8AC3E}">
        <p14:creationId xmlns:p14="http://schemas.microsoft.com/office/powerpoint/2010/main" val="2072940619"/>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44734"/>
            <a:ext cx="8229600" cy="861774"/>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6"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8"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6"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7"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40541452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8" y="1767654"/>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31"/>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41"/>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8"/>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09519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5"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641410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3"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4" name="Slide Number Placeholder 17"/>
          <p:cNvSpPr>
            <a:spLocks noGrp="1"/>
          </p:cNvSpPr>
          <p:nvPr>
            <p:ph type="sldNum" sz="quarter" idx="12"/>
          </p:nvPr>
        </p:nvSpPr>
        <p:spPr/>
        <p:txBody>
          <a:bodyPr/>
          <a:lstStyle>
            <a:lvl1pPr>
              <a:defRPr/>
            </a:lvl1pPr>
          </a:lstStyle>
          <a:p>
            <a:pPr>
              <a:defRPr/>
            </a:pPr>
            <a:fld id="{4BF6799F-0B70-42AD-9D74-A2A2C6B4AC7E}" type="slidenum">
              <a:rPr lang="en-US" altLang="id-ID"/>
              <a:pPr>
                <a:defRPr/>
              </a:pPr>
              <a:t>‹#›</a:t>
            </a:fld>
            <a:endParaRPr lang="en-US" altLang="id-ID"/>
          </a:p>
        </p:txBody>
      </p:sp>
    </p:spTree>
    <p:extLst>
      <p:ext uri="{BB962C8B-B14F-4D97-AF65-F5344CB8AC3E}">
        <p14:creationId xmlns:p14="http://schemas.microsoft.com/office/powerpoint/2010/main" val="49967572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8"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8" y="4965798"/>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6"/>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19764621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5"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40"/>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81"/>
            <a:ext cx="2066400" cy="2313625"/>
          </a:xfrm>
          <a:prstGeom prst="rect">
            <a:avLst/>
          </a:prstGeom>
        </p:spPr>
      </p:pic>
    </p:spTree>
    <p:extLst>
      <p:ext uri="{BB962C8B-B14F-4D97-AF65-F5344CB8AC3E}">
        <p14:creationId xmlns:p14="http://schemas.microsoft.com/office/powerpoint/2010/main" val="94072733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5" y="345079"/>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3"/>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4"/>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8"/>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8"/>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3"/>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4"/>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30"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51"/>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7011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1" y="3"/>
            <a:ext cx="6502359" cy="6270172"/>
          </a:xfrm>
          <a:prstGeom prst="rect">
            <a:avLst/>
          </a:prstGeom>
        </p:spPr>
      </p:pic>
      <p:sp>
        <p:nvSpPr>
          <p:cNvPr id="2" name="Title 1"/>
          <p:cNvSpPr>
            <a:spLocks noGrp="1"/>
          </p:cNvSpPr>
          <p:nvPr>
            <p:ph type="ctrTitle" hasCustomPrompt="1"/>
          </p:nvPr>
        </p:nvSpPr>
        <p:spPr>
          <a:xfrm>
            <a:off x="5" y="2353658"/>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12"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9"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3"/>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9"/>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5"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4"/>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1928796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1" y="3"/>
            <a:ext cx="6502359" cy="6270172"/>
          </a:xfrm>
          <a:prstGeom prst="rect">
            <a:avLst/>
          </a:prstGeom>
        </p:spPr>
      </p:pic>
      <p:sp>
        <p:nvSpPr>
          <p:cNvPr id="2" name="Title 1"/>
          <p:cNvSpPr>
            <a:spLocks noGrp="1"/>
          </p:cNvSpPr>
          <p:nvPr>
            <p:ph type="ctrTitle" hasCustomPrompt="1"/>
          </p:nvPr>
        </p:nvSpPr>
        <p:spPr>
          <a:xfrm>
            <a:off x="5" y="2353658"/>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4"/>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12"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9"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3"/>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9"/>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5"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5"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470808"/>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9" y="1595518"/>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9"/>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8" y="481978"/>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4"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9"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145733507"/>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83"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9" y="1595518"/>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4"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9"/>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8" y="481978"/>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1"/>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9"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854597205"/>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1795251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9880189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2407299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3"/>
            <a:ext cx="2743200" cy="1162051"/>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3575051"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6"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7" name="Slide Number Placeholder 17"/>
          <p:cNvSpPr>
            <a:spLocks noGrp="1"/>
          </p:cNvSpPr>
          <p:nvPr>
            <p:ph type="sldNum" sz="quarter" idx="12"/>
          </p:nvPr>
        </p:nvSpPr>
        <p:spPr/>
        <p:txBody>
          <a:bodyPr/>
          <a:lstStyle>
            <a:lvl1pPr>
              <a:defRPr/>
            </a:lvl1pPr>
          </a:lstStyle>
          <a:p>
            <a:pPr>
              <a:defRPr/>
            </a:pPr>
            <a:fld id="{A2585558-E7E9-446A-8D1A-968FB7D14763}" type="slidenum">
              <a:rPr lang="en-US" altLang="id-ID"/>
              <a:pPr>
                <a:defRPr/>
              </a:pPr>
              <a:t>‹#›</a:t>
            </a:fld>
            <a:endParaRPr lang="en-US" altLang="id-ID"/>
          </a:p>
        </p:txBody>
      </p:sp>
    </p:spTree>
    <p:extLst>
      <p:ext uri="{BB962C8B-B14F-4D97-AF65-F5344CB8AC3E}">
        <p14:creationId xmlns:p14="http://schemas.microsoft.com/office/powerpoint/2010/main" val="8099125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1"/>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53218855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1"/>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60584887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6"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6"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9"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9"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100"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100"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30"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30"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228339887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6" y="3871089"/>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5" y="3583216"/>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5" y="3871089"/>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6" y="5028400"/>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6" y="5316273"/>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5" y="5028400"/>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5" y="5316273"/>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2"/>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6" y="3583216"/>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425859430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6"/>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16461722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9"/>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2"/>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46457313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3"/>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4064275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9"/>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148166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9"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70"/>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9" y="3594056"/>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4"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9" y="1596424"/>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10" y="1962340"/>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12"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8" y="2324936"/>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4"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9" y="4306529"/>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9" y="4838660"/>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5" y="3594056"/>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5" y="4306529"/>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5" y="4838660"/>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9"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94567378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9"/>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79927917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231"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ight Triangle 5"/>
          <p:cNvSpPr/>
          <p:nvPr/>
        </p:nvSpPr>
        <p:spPr>
          <a:xfrm rot="420000" flipV="1">
            <a:off x="8003958" y="5359447"/>
            <a:ext cx="155331"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 name="Freeform 6"/>
          <p:cNvSpPr>
            <a:spLocks/>
          </p:cNvSpPr>
          <p:nvPr/>
        </p:nvSpPr>
        <p:spPr bwMode="auto">
          <a:xfrm flipV="1">
            <a:off x="-10258" y="5816600"/>
            <a:ext cx="9164516"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cs typeface="Arial" charset="0"/>
            </a:endParaRPr>
          </a:p>
        </p:txBody>
      </p:sp>
      <p:sp>
        <p:nvSpPr>
          <p:cNvPr id="8" name="Freeform 7"/>
          <p:cNvSpPr>
            <a:spLocks/>
          </p:cNvSpPr>
          <p:nvPr/>
        </p:nvSpPr>
        <p:spPr bwMode="auto">
          <a:xfrm flipV="1">
            <a:off x="4381500" y="6219873"/>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cs typeface="Arial" charset="0"/>
            </a:endParaRPr>
          </a:p>
        </p:txBody>
      </p:sp>
      <p:sp>
        <p:nvSpPr>
          <p:cNvPr id="2" name="Title 1"/>
          <p:cNvSpPr>
            <a:spLocks noGrp="1"/>
          </p:cNvSpPr>
          <p:nvPr>
            <p:ph type="title"/>
          </p:nvPr>
        </p:nvSpPr>
        <p:spPr>
          <a:xfrm>
            <a:off x="609600" y="1176999"/>
            <a:ext cx="2212848" cy="1582621"/>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10" name="Footer Placeholder 5"/>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11" name="Slide Number Placeholder 6"/>
          <p:cNvSpPr>
            <a:spLocks noGrp="1"/>
          </p:cNvSpPr>
          <p:nvPr>
            <p:ph type="sldNum" sz="quarter" idx="12"/>
          </p:nvPr>
        </p:nvSpPr>
        <p:spPr>
          <a:xfrm>
            <a:off x="8077200" y="6356396"/>
            <a:ext cx="609600" cy="365125"/>
          </a:xfrm>
        </p:spPr>
        <p:txBody>
          <a:bodyPr/>
          <a:lstStyle>
            <a:lvl1pPr>
              <a:defRPr/>
            </a:lvl1pPr>
          </a:lstStyle>
          <a:p>
            <a:pPr>
              <a:defRPr/>
            </a:pPr>
            <a:fld id="{457B5C5C-266E-4DD4-B9B4-DA0D140E6367}" type="slidenum">
              <a:rPr lang="en-US" altLang="id-ID"/>
              <a:pPr>
                <a:defRPr/>
              </a:pPr>
              <a:t>‹#›</a:t>
            </a:fld>
            <a:endParaRPr lang="en-US" altLang="id-ID"/>
          </a:p>
        </p:txBody>
      </p:sp>
    </p:spTree>
    <p:extLst>
      <p:ext uri="{BB962C8B-B14F-4D97-AF65-F5344CB8AC3E}">
        <p14:creationId xmlns:p14="http://schemas.microsoft.com/office/powerpoint/2010/main" val="187985736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9"/>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60"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60" y="2092286"/>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60"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60" y="3501986"/>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60"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60" y="4944210"/>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033533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9"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1"/>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2"/>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2"/>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9"/>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9"/>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9"/>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6"/>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8"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64677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94122162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5"/>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4"/>
            <a:ext cx="2732400" cy="3059305"/>
          </a:xfrm>
          <a:prstGeom prst="rect">
            <a:avLst/>
          </a:prstGeom>
        </p:spPr>
      </p:pic>
    </p:spTree>
    <p:extLst>
      <p:ext uri="{BB962C8B-B14F-4D97-AF65-F5344CB8AC3E}">
        <p14:creationId xmlns:p14="http://schemas.microsoft.com/office/powerpoint/2010/main" val="2529762502"/>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40"/>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7" y="2269083"/>
            <a:ext cx="2123981" cy="2378095"/>
          </a:xfrm>
          <a:prstGeom prst="rect">
            <a:avLst/>
          </a:prstGeom>
        </p:spPr>
      </p:pic>
    </p:spTree>
    <p:extLst>
      <p:ext uri="{BB962C8B-B14F-4D97-AF65-F5344CB8AC3E}">
        <p14:creationId xmlns:p14="http://schemas.microsoft.com/office/powerpoint/2010/main" val="156518122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5" y="2353658"/>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4"/>
            <a:ext cx="1308100" cy="1464601"/>
          </a:xfrm>
          <a:prstGeom prst="rect">
            <a:avLst/>
          </a:prstGeom>
        </p:spPr>
      </p:pic>
    </p:spTree>
    <p:extLst>
      <p:ext uri="{BB962C8B-B14F-4D97-AF65-F5344CB8AC3E}">
        <p14:creationId xmlns:p14="http://schemas.microsoft.com/office/powerpoint/2010/main" val="2562747689"/>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6"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6"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6"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5"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22518700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5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6" y="1767653"/>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30"/>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40"/>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7"/>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39972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39882854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1157358640"/>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99" Type="http://schemas.openxmlformats.org/officeDocument/2006/relationships/slideLayout" Target="../slideLayouts/slideLayout299.xml"/><Relationship Id="rId303" Type="http://schemas.openxmlformats.org/officeDocument/2006/relationships/slideLayout" Target="../slideLayouts/slideLayout303.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324" Type="http://schemas.openxmlformats.org/officeDocument/2006/relationships/slideLayout" Target="../slideLayouts/slideLayout324.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205" Type="http://schemas.openxmlformats.org/officeDocument/2006/relationships/slideLayout" Target="../slideLayouts/slideLayout205.xml"/><Relationship Id="rId226" Type="http://schemas.openxmlformats.org/officeDocument/2006/relationships/slideLayout" Target="../slideLayouts/slideLayout226.xml"/><Relationship Id="rId247" Type="http://schemas.openxmlformats.org/officeDocument/2006/relationships/slideLayout" Target="../slideLayouts/slideLayout247.xml"/><Relationship Id="rId107" Type="http://schemas.openxmlformats.org/officeDocument/2006/relationships/slideLayout" Target="../slideLayouts/slideLayout107.xml"/><Relationship Id="rId268" Type="http://schemas.openxmlformats.org/officeDocument/2006/relationships/slideLayout" Target="../slideLayouts/slideLayout268.xml"/><Relationship Id="rId289" Type="http://schemas.openxmlformats.org/officeDocument/2006/relationships/slideLayout" Target="../slideLayouts/slideLayout289.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314" Type="http://schemas.openxmlformats.org/officeDocument/2006/relationships/slideLayout" Target="../slideLayouts/slideLayout314.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16" Type="http://schemas.openxmlformats.org/officeDocument/2006/relationships/slideLayout" Target="../slideLayouts/slideLayout216.xml"/><Relationship Id="rId237" Type="http://schemas.openxmlformats.org/officeDocument/2006/relationships/slideLayout" Target="../slideLayouts/slideLayout237.xml"/><Relationship Id="rId258" Type="http://schemas.openxmlformats.org/officeDocument/2006/relationships/slideLayout" Target="../slideLayouts/slideLayout258.xml"/><Relationship Id="rId279" Type="http://schemas.openxmlformats.org/officeDocument/2006/relationships/slideLayout" Target="../slideLayouts/slideLayout279.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290" Type="http://schemas.openxmlformats.org/officeDocument/2006/relationships/slideLayout" Target="../slideLayouts/slideLayout290.xml"/><Relationship Id="rId304" Type="http://schemas.openxmlformats.org/officeDocument/2006/relationships/slideLayout" Target="../slideLayouts/slideLayout304.xml"/><Relationship Id="rId325" Type="http://schemas.openxmlformats.org/officeDocument/2006/relationships/slideLayout" Target="../slideLayouts/slideLayout325.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206" Type="http://schemas.openxmlformats.org/officeDocument/2006/relationships/slideLayout" Target="../slideLayouts/slideLayout206.xml"/><Relationship Id="rId227" Type="http://schemas.openxmlformats.org/officeDocument/2006/relationships/slideLayout" Target="../slideLayouts/slideLayout227.xml"/><Relationship Id="rId248" Type="http://schemas.openxmlformats.org/officeDocument/2006/relationships/slideLayout" Target="../slideLayouts/slideLayout248.xml"/><Relationship Id="rId269" Type="http://schemas.openxmlformats.org/officeDocument/2006/relationships/slideLayout" Target="../slideLayouts/slideLayout269.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280" Type="http://schemas.openxmlformats.org/officeDocument/2006/relationships/slideLayout" Target="../slideLayouts/slideLayout280.xml"/><Relationship Id="rId315" Type="http://schemas.openxmlformats.org/officeDocument/2006/relationships/slideLayout" Target="../slideLayouts/slideLayout315.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217" Type="http://schemas.openxmlformats.org/officeDocument/2006/relationships/slideLayout" Target="../slideLayouts/slideLayout217.xml"/><Relationship Id="rId6" Type="http://schemas.openxmlformats.org/officeDocument/2006/relationships/slideLayout" Target="../slideLayouts/slideLayout6.xml"/><Relationship Id="rId238" Type="http://schemas.openxmlformats.org/officeDocument/2006/relationships/slideLayout" Target="../slideLayouts/slideLayout238.xml"/><Relationship Id="rId259" Type="http://schemas.openxmlformats.org/officeDocument/2006/relationships/slideLayout" Target="../slideLayouts/slideLayout259.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270" Type="http://schemas.openxmlformats.org/officeDocument/2006/relationships/slideLayout" Target="../slideLayouts/slideLayout270.xml"/><Relationship Id="rId291" Type="http://schemas.openxmlformats.org/officeDocument/2006/relationships/slideLayout" Target="../slideLayouts/slideLayout291.xml"/><Relationship Id="rId305" Type="http://schemas.openxmlformats.org/officeDocument/2006/relationships/slideLayout" Target="../slideLayouts/slideLayout305.xml"/><Relationship Id="rId326" Type="http://schemas.openxmlformats.org/officeDocument/2006/relationships/slideLayout" Target="../slideLayouts/slideLayout326.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207" Type="http://schemas.openxmlformats.org/officeDocument/2006/relationships/slideLayout" Target="../slideLayouts/slideLayout207.xml"/><Relationship Id="rId228" Type="http://schemas.openxmlformats.org/officeDocument/2006/relationships/slideLayout" Target="../slideLayouts/slideLayout228.xml"/><Relationship Id="rId249" Type="http://schemas.openxmlformats.org/officeDocument/2006/relationships/slideLayout" Target="../slideLayouts/slideLayout249.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260" Type="http://schemas.openxmlformats.org/officeDocument/2006/relationships/slideLayout" Target="../slideLayouts/slideLayout260.xml"/><Relationship Id="rId281" Type="http://schemas.openxmlformats.org/officeDocument/2006/relationships/slideLayout" Target="../slideLayouts/slideLayout281.xml"/><Relationship Id="rId316" Type="http://schemas.openxmlformats.org/officeDocument/2006/relationships/slideLayout" Target="../slideLayouts/slideLayout316.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18" Type="http://schemas.openxmlformats.org/officeDocument/2006/relationships/slideLayout" Target="../slideLayouts/slideLayout218.xml"/><Relationship Id="rId239" Type="http://schemas.openxmlformats.org/officeDocument/2006/relationships/slideLayout" Target="../slideLayouts/slideLayout239.xml"/><Relationship Id="rId250" Type="http://schemas.openxmlformats.org/officeDocument/2006/relationships/slideLayout" Target="../slideLayouts/slideLayout250.xml"/><Relationship Id="rId271" Type="http://schemas.openxmlformats.org/officeDocument/2006/relationships/slideLayout" Target="../slideLayouts/slideLayout271.xml"/><Relationship Id="rId292" Type="http://schemas.openxmlformats.org/officeDocument/2006/relationships/slideLayout" Target="../slideLayouts/slideLayout292.xml"/><Relationship Id="rId306" Type="http://schemas.openxmlformats.org/officeDocument/2006/relationships/slideLayout" Target="../slideLayouts/slideLayout306.xml"/><Relationship Id="rId24" Type="http://schemas.openxmlformats.org/officeDocument/2006/relationships/slideLayout" Target="../slideLayouts/slideLayout24.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31" Type="http://schemas.openxmlformats.org/officeDocument/2006/relationships/slideLayout" Target="../slideLayouts/slideLayout131.xml"/><Relationship Id="rId327" Type="http://schemas.openxmlformats.org/officeDocument/2006/relationships/slideLayout" Target="../slideLayouts/slideLayout327.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208" Type="http://schemas.openxmlformats.org/officeDocument/2006/relationships/slideLayout" Target="../slideLayouts/slideLayout208.xml"/><Relationship Id="rId229" Type="http://schemas.openxmlformats.org/officeDocument/2006/relationships/slideLayout" Target="../slideLayouts/slideLayout229.xml"/><Relationship Id="rId240" Type="http://schemas.openxmlformats.org/officeDocument/2006/relationships/slideLayout" Target="../slideLayouts/slideLayout240.xml"/><Relationship Id="rId261" Type="http://schemas.openxmlformats.org/officeDocument/2006/relationships/slideLayout" Target="../slideLayouts/slideLayout261.xml"/><Relationship Id="rId14" Type="http://schemas.openxmlformats.org/officeDocument/2006/relationships/slideLayout" Target="../slideLayouts/slideLayout14.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282" Type="http://schemas.openxmlformats.org/officeDocument/2006/relationships/slideLayout" Target="../slideLayouts/slideLayout282.xml"/><Relationship Id="rId317" Type="http://schemas.openxmlformats.org/officeDocument/2006/relationships/slideLayout" Target="../slideLayouts/slideLayout31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219" Type="http://schemas.openxmlformats.org/officeDocument/2006/relationships/slideLayout" Target="../slideLayouts/slideLayout219.xml"/><Relationship Id="rId3" Type="http://schemas.openxmlformats.org/officeDocument/2006/relationships/slideLayout" Target="../slideLayouts/slideLayout3.xml"/><Relationship Id="rId214" Type="http://schemas.openxmlformats.org/officeDocument/2006/relationships/slideLayout" Target="../slideLayouts/slideLayout214.xml"/><Relationship Id="rId230" Type="http://schemas.openxmlformats.org/officeDocument/2006/relationships/slideLayout" Target="../slideLayouts/slideLayout230.xml"/><Relationship Id="rId235" Type="http://schemas.openxmlformats.org/officeDocument/2006/relationships/slideLayout" Target="../slideLayouts/slideLayout235.xml"/><Relationship Id="rId251" Type="http://schemas.openxmlformats.org/officeDocument/2006/relationships/slideLayout" Target="../slideLayouts/slideLayout251.xml"/><Relationship Id="rId256" Type="http://schemas.openxmlformats.org/officeDocument/2006/relationships/slideLayout" Target="../slideLayouts/slideLayout256.xml"/><Relationship Id="rId277" Type="http://schemas.openxmlformats.org/officeDocument/2006/relationships/slideLayout" Target="../slideLayouts/slideLayout277.xml"/><Relationship Id="rId298" Type="http://schemas.openxmlformats.org/officeDocument/2006/relationships/slideLayout" Target="../slideLayouts/slideLayout298.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72" Type="http://schemas.openxmlformats.org/officeDocument/2006/relationships/slideLayout" Target="../slideLayouts/slideLayout272.xml"/><Relationship Id="rId293" Type="http://schemas.openxmlformats.org/officeDocument/2006/relationships/slideLayout" Target="../slideLayouts/slideLayout293.xml"/><Relationship Id="rId302" Type="http://schemas.openxmlformats.org/officeDocument/2006/relationships/slideLayout" Target="../slideLayouts/slideLayout302.xml"/><Relationship Id="rId307" Type="http://schemas.openxmlformats.org/officeDocument/2006/relationships/slideLayout" Target="../slideLayouts/slideLayout307.xml"/><Relationship Id="rId323" Type="http://schemas.openxmlformats.org/officeDocument/2006/relationships/slideLayout" Target="../slideLayouts/slideLayout323.xml"/><Relationship Id="rId328" Type="http://schemas.openxmlformats.org/officeDocument/2006/relationships/slideLayout" Target="../slideLayouts/slideLayout32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209" Type="http://schemas.openxmlformats.org/officeDocument/2006/relationships/slideLayout" Target="../slideLayouts/slideLayout209.xml"/><Relationship Id="rId190" Type="http://schemas.openxmlformats.org/officeDocument/2006/relationships/slideLayout" Target="../slideLayouts/slideLayout190.xml"/><Relationship Id="rId204" Type="http://schemas.openxmlformats.org/officeDocument/2006/relationships/slideLayout" Target="../slideLayouts/slideLayout204.xml"/><Relationship Id="rId220" Type="http://schemas.openxmlformats.org/officeDocument/2006/relationships/slideLayout" Target="../slideLayouts/slideLayout220.xml"/><Relationship Id="rId225" Type="http://schemas.openxmlformats.org/officeDocument/2006/relationships/slideLayout" Target="../slideLayouts/slideLayout225.xml"/><Relationship Id="rId241" Type="http://schemas.openxmlformats.org/officeDocument/2006/relationships/slideLayout" Target="../slideLayouts/slideLayout241.xml"/><Relationship Id="rId246" Type="http://schemas.openxmlformats.org/officeDocument/2006/relationships/slideLayout" Target="../slideLayouts/slideLayout246.xml"/><Relationship Id="rId267" Type="http://schemas.openxmlformats.org/officeDocument/2006/relationships/slideLayout" Target="../slideLayouts/slideLayout267.xml"/><Relationship Id="rId288" Type="http://schemas.openxmlformats.org/officeDocument/2006/relationships/slideLayout" Target="../slideLayouts/slideLayout288.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262" Type="http://schemas.openxmlformats.org/officeDocument/2006/relationships/slideLayout" Target="../slideLayouts/slideLayout262.xml"/><Relationship Id="rId283" Type="http://schemas.openxmlformats.org/officeDocument/2006/relationships/slideLayout" Target="../slideLayouts/slideLayout283.xml"/><Relationship Id="rId313" Type="http://schemas.openxmlformats.org/officeDocument/2006/relationships/slideLayout" Target="../slideLayouts/slideLayout313.xml"/><Relationship Id="rId318" Type="http://schemas.openxmlformats.org/officeDocument/2006/relationships/slideLayout" Target="../slideLayouts/slideLayout318.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10" Type="http://schemas.openxmlformats.org/officeDocument/2006/relationships/slideLayout" Target="../slideLayouts/slideLayout210.xml"/><Relationship Id="rId215" Type="http://schemas.openxmlformats.org/officeDocument/2006/relationships/slideLayout" Target="../slideLayouts/slideLayout215.xml"/><Relationship Id="rId236" Type="http://schemas.openxmlformats.org/officeDocument/2006/relationships/slideLayout" Target="../slideLayouts/slideLayout236.xml"/><Relationship Id="rId257" Type="http://schemas.openxmlformats.org/officeDocument/2006/relationships/slideLayout" Target="../slideLayouts/slideLayout257.xml"/><Relationship Id="rId278" Type="http://schemas.openxmlformats.org/officeDocument/2006/relationships/slideLayout" Target="../slideLayouts/slideLayout278.xml"/><Relationship Id="rId26" Type="http://schemas.openxmlformats.org/officeDocument/2006/relationships/slideLayout" Target="../slideLayouts/slideLayout26.xml"/><Relationship Id="rId231" Type="http://schemas.openxmlformats.org/officeDocument/2006/relationships/slideLayout" Target="../slideLayouts/slideLayout231.xml"/><Relationship Id="rId252" Type="http://schemas.openxmlformats.org/officeDocument/2006/relationships/slideLayout" Target="../slideLayouts/slideLayout252.xml"/><Relationship Id="rId273" Type="http://schemas.openxmlformats.org/officeDocument/2006/relationships/slideLayout" Target="../slideLayouts/slideLayout273.xml"/><Relationship Id="rId294" Type="http://schemas.openxmlformats.org/officeDocument/2006/relationships/slideLayout" Target="../slideLayouts/slideLayout294.xml"/><Relationship Id="rId308" Type="http://schemas.openxmlformats.org/officeDocument/2006/relationships/slideLayout" Target="../slideLayouts/slideLayout308.xml"/><Relationship Id="rId329" Type="http://schemas.openxmlformats.org/officeDocument/2006/relationships/slideLayout" Target="../slideLayouts/slideLayout329.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221" Type="http://schemas.openxmlformats.org/officeDocument/2006/relationships/slideLayout" Target="../slideLayouts/slideLayout221.xml"/><Relationship Id="rId242" Type="http://schemas.openxmlformats.org/officeDocument/2006/relationships/slideLayout" Target="../slideLayouts/slideLayout242.xml"/><Relationship Id="rId263" Type="http://schemas.openxmlformats.org/officeDocument/2006/relationships/slideLayout" Target="../slideLayouts/slideLayout263.xml"/><Relationship Id="rId284" Type="http://schemas.openxmlformats.org/officeDocument/2006/relationships/slideLayout" Target="../slideLayouts/slideLayout284.xml"/><Relationship Id="rId319" Type="http://schemas.openxmlformats.org/officeDocument/2006/relationships/slideLayout" Target="../slideLayouts/slideLayout319.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330" Type="http://schemas.openxmlformats.org/officeDocument/2006/relationships/slideLayout" Target="../slideLayouts/slideLayout330.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11" Type="http://schemas.openxmlformats.org/officeDocument/2006/relationships/slideLayout" Target="../slideLayouts/slideLayout211.xml"/><Relationship Id="rId232" Type="http://schemas.openxmlformats.org/officeDocument/2006/relationships/slideLayout" Target="../slideLayouts/slideLayout232.xml"/><Relationship Id="rId253" Type="http://schemas.openxmlformats.org/officeDocument/2006/relationships/slideLayout" Target="../slideLayouts/slideLayout253.xml"/><Relationship Id="rId274" Type="http://schemas.openxmlformats.org/officeDocument/2006/relationships/slideLayout" Target="../slideLayouts/slideLayout274.xml"/><Relationship Id="rId295" Type="http://schemas.openxmlformats.org/officeDocument/2006/relationships/slideLayout" Target="../slideLayouts/slideLayout295.xml"/><Relationship Id="rId309" Type="http://schemas.openxmlformats.org/officeDocument/2006/relationships/slideLayout" Target="../slideLayouts/slideLayout309.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320" Type="http://schemas.openxmlformats.org/officeDocument/2006/relationships/slideLayout" Target="../slideLayouts/slideLayout320.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slideLayout" Target="../slideLayouts/slideLayout201.xml"/><Relationship Id="rId222" Type="http://schemas.openxmlformats.org/officeDocument/2006/relationships/slideLayout" Target="../slideLayouts/slideLayout222.xml"/><Relationship Id="rId243" Type="http://schemas.openxmlformats.org/officeDocument/2006/relationships/slideLayout" Target="../slideLayouts/slideLayout243.xml"/><Relationship Id="rId264" Type="http://schemas.openxmlformats.org/officeDocument/2006/relationships/slideLayout" Target="../slideLayouts/slideLayout264.xml"/><Relationship Id="rId285" Type="http://schemas.openxmlformats.org/officeDocument/2006/relationships/slideLayout" Target="../slideLayouts/slideLayout285.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310" Type="http://schemas.openxmlformats.org/officeDocument/2006/relationships/slideLayout" Target="../slideLayouts/slideLayout310.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331" Type="http://schemas.openxmlformats.org/officeDocument/2006/relationships/slideLayout" Target="../slideLayouts/slideLayout331.xml"/><Relationship Id="rId1" Type="http://schemas.openxmlformats.org/officeDocument/2006/relationships/slideLayout" Target="../slideLayouts/slideLayout1.xml"/><Relationship Id="rId212" Type="http://schemas.openxmlformats.org/officeDocument/2006/relationships/slideLayout" Target="../slideLayouts/slideLayout212.xml"/><Relationship Id="rId233" Type="http://schemas.openxmlformats.org/officeDocument/2006/relationships/slideLayout" Target="../slideLayouts/slideLayout233.xml"/><Relationship Id="rId254" Type="http://schemas.openxmlformats.org/officeDocument/2006/relationships/slideLayout" Target="../slideLayouts/slideLayout254.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275" Type="http://schemas.openxmlformats.org/officeDocument/2006/relationships/slideLayout" Target="../slideLayouts/slideLayout275.xml"/><Relationship Id="rId296" Type="http://schemas.openxmlformats.org/officeDocument/2006/relationships/slideLayout" Target="../slideLayouts/slideLayout296.xml"/><Relationship Id="rId300" Type="http://schemas.openxmlformats.org/officeDocument/2006/relationships/slideLayout" Target="../slideLayouts/slideLayout300.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321" Type="http://schemas.openxmlformats.org/officeDocument/2006/relationships/slideLayout" Target="../slideLayouts/slideLayout321.xml"/><Relationship Id="rId202" Type="http://schemas.openxmlformats.org/officeDocument/2006/relationships/slideLayout" Target="../slideLayouts/slideLayout202.xml"/><Relationship Id="rId223" Type="http://schemas.openxmlformats.org/officeDocument/2006/relationships/slideLayout" Target="../slideLayouts/slideLayout223.xml"/><Relationship Id="rId244" Type="http://schemas.openxmlformats.org/officeDocument/2006/relationships/slideLayout" Target="../slideLayouts/slideLayout244.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265" Type="http://schemas.openxmlformats.org/officeDocument/2006/relationships/slideLayout" Target="../slideLayouts/slideLayout265.xml"/><Relationship Id="rId286" Type="http://schemas.openxmlformats.org/officeDocument/2006/relationships/slideLayout" Target="../slideLayouts/slideLayout286.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311" Type="http://schemas.openxmlformats.org/officeDocument/2006/relationships/slideLayout" Target="../slideLayouts/slideLayout311.xml"/><Relationship Id="rId332" Type="http://schemas.openxmlformats.org/officeDocument/2006/relationships/theme" Target="../theme/theme1.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13" Type="http://schemas.openxmlformats.org/officeDocument/2006/relationships/slideLayout" Target="../slideLayouts/slideLayout213.xml"/><Relationship Id="rId234" Type="http://schemas.openxmlformats.org/officeDocument/2006/relationships/slideLayout" Target="../slideLayouts/slideLayout234.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55" Type="http://schemas.openxmlformats.org/officeDocument/2006/relationships/slideLayout" Target="../slideLayouts/slideLayout255.xml"/><Relationship Id="rId276" Type="http://schemas.openxmlformats.org/officeDocument/2006/relationships/slideLayout" Target="../slideLayouts/slideLayout276.xml"/><Relationship Id="rId297" Type="http://schemas.openxmlformats.org/officeDocument/2006/relationships/slideLayout" Target="../slideLayouts/slideLayout297.xml"/><Relationship Id="rId40" Type="http://schemas.openxmlformats.org/officeDocument/2006/relationships/slideLayout" Target="../slideLayouts/slideLayout40.xml"/><Relationship Id="rId115" Type="http://schemas.openxmlformats.org/officeDocument/2006/relationships/slideLayout" Target="../slideLayouts/slideLayout115.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301" Type="http://schemas.openxmlformats.org/officeDocument/2006/relationships/slideLayout" Target="../slideLayouts/slideLayout301.xml"/><Relationship Id="rId322" Type="http://schemas.openxmlformats.org/officeDocument/2006/relationships/slideLayout" Target="../slideLayouts/slideLayout322.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9" Type="http://schemas.openxmlformats.org/officeDocument/2006/relationships/slideLayout" Target="../slideLayouts/slideLayout199.xml"/><Relationship Id="rId203" Type="http://schemas.openxmlformats.org/officeDocument/2006/relationships/slideLayout" Target="../slideLayouts/slideLayout203.xml"/><Relationship Id="rId19" Type="http://schemas.openxmlformats.org/officeDocument/2006/relationships/slideLayout" Target="../slideLayouts/slideLayout19.xml"/><Relationship Id="rId224" Type="http://schemas.openxmlformats.org/officeDocument/2006/relationships/slideLayout" Target="../slideLayouts/slideLayout224.xml"/><Relationship Id="rId245" Type="http://schemas.openxmlformats.org/officeDocument/2006/relationships/slideLayout" Target="../slideLayouts/slideLayout245.xml"/><Relationship Id="rId266" Type="http://schemas.openxmlformats.org/officeDocument/2006/relationships/slideLayout" Target="../slideLayouts/slideLayout266.xml"/><Relationship Id="rId287" Type="http://schemas.openxmlformats.org/officeDocument/2006/relationships/slideLayout" Target="../slideLayouts/slideLayout287.xml"/><Relationship Id="rId30" Type="http://schemas.openxmlformats.org/officeDocument/2006/relationships/slideLayout" Target="../slideLayouts/slideLayout3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312" Type="http://schemas.openxmlformats.org/officeDocument/2006/relationships/slideLayout" Target="../slideLayouts/slideLayout312.xml"/><Relationship Id="rId333"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9.xml"/><Relationship Id="rId13" Type="http://schemas.openxmlformats.org/officeDocument/2006/relationships/image" Target="../media/image18.jpeg"/><Relationship Id="rId3" Type="http://schemas.openxmlformats.org/officeDocument/2006/relationships/slideLayout" Target="../slideLayouts/slideLayout334.xml"/><Relationship Id="rId7" Type="http://schemas.openxmlformats.org/officeDocument/2006/relationships/slideLayout" Target="../slideLayouts/slideLayout338.xml"/><Relationship Id="rId12" Type="http://schemas.openxmlformats.org/officeDocument/2006/relationships/theme" Target="../theme/theme2.xml"/><Relationship Id="rId2" Type="http://schemas.openxmlformats.org/officeDocument/2006/relationships/slideLayout" Target="../slideLayouts/slideLayout333.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1" Type="http://schemas.openxmlformats.org/officeDocument/2006/relationships/slideLayout" Target="../slideLayouts/slideLayout342.xml"/><Relationship Id="rId5" Type="http://schemas.openxmlformats.org/officeDocument/2006/relationships/slideLayout" Target="../slideLayouts/slideLayout336.xml"/><Relationship Id="rId10" Type="http://schemas.openxmlformats.org/officeDocument/2006/relationships/slideLayout" Target="../slideLayouts/slideLayout341.xml"/><Relationship Id="rId4" Type="http://schemas.openxmlformats.org/officeDocument/2006/relationships/slideLayout" Target="../slideLayouts/slideLayout335.xml"/><Relationship Id="rId9" Type="http://schemas.openxmlformats.org/officeDocument/2006/relationships/slideLayout" Target="../slideLayouts/slideLayout3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33"/>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10258" y="-7934"/>
            <a:ext cx="9164516"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cs typeface="Arial" charset="0"/>
            </a:endParaRPr>
          </a:p>
        </p:txBody>
      </p:sp>
      <p:sp>
        <p:nvSpPr>
          <p:cNvPr id="8" name="Freeform 7"/>
          <p:cNvSpPr>
            <a:spLocks/>
          </p:cNvSpPr>
          <p:nvPr/>
        </p:nvSpPr>
        <p:spPr bwMode="auto">
          <a:xfrm>
            <a:off x="4381500" y="-7937"/>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cs typeface="Arial" charset="0"/>
            </a:endParaRPr>
          </a:p>
        </p:txBody>
      </p:sp>
      <p:sp>
        <p:nvSpPr>
          <p:cNvPr id="3076" name="Title Placeholder 8"/>
          <p:cNvSpPr>
            <a:spLocks noGrp="1"/>
          </p:cNvSpPr>
          <p:nvPr>
            <p:ph type="title"/>
          </p:nvPr>
        </p:nvSpPr>
        <p:spPr bwMode="auto">
          <a:xfrm>
            <a:off x="457200" y="70485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id-ID" smtClean="0"/>
              <a:t>Click to edit Master title style</a:t>
            </a:r>
          </a:p>
        </p:txBody>
      </p:sp>
      <p:sp>
        <p:nvSpPr>
          <p:cNvPr id="3077" name="Text Placeholder 29"/>
          <p:cNvSpPr>
            <a:spLocks noGrp="1"/>
          </p:cNvSpPr>
          <p:nvPr>
            <p:ph type="body" idx="1"/>
          </p:nvPr>
        </p:nvSpPr>
        <p:spPr bwMode="auto">
          <a:xfrm>
            <a:off x="457200" y="1935167"/>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d-ID" smtClean="0"/>
              <a:t>Click to edit Master text styles</a:t>
            </a:r>
          </a:p>
          <a:p>
            <a:pPr lvl="1"/>
            <a:r>
              <a:rPr lang="en-US" altLang="id-ID" smtClean="0"/>
              <a:t>Second level</a:t>
            </a:r>
          </a:p>
          <a:p>
            <a:pPr lvl="2"/>
            <a:r>
              <a:rPr lang="en-US" altLang="id-ID" smtClean="0"/>
              <a:t>Third level</a:t>
            </a:r>
          </a:p>
          <a:p>
            <a:pPr lvl="3"/>
            <a:r>
              <a:rPr lang="en-US" altLang="id-ID" smtClean="0"/>
              <a:t>Fourth level</a:t>
            </a:r>
          </a:p>
          <a:p>
            <a:pPr lvl="4"/>
            <a:r>
              <a:rPr lang="en-US" altLang="id-ID" smtClean="0"/>
              <a:t>Fifth level</a:t>
            </a:r>
          </a:p>
        </p:txBody>
      </p:sp>
      <p:sp>
        <p:nvSpPr>
          <p:cNvPr id="10" name="Date Placeholder 9"/>
          <p:cNvSpPr>
            <a:spLocks noGrp="1"/>
          </p:cNvSpPr>
          <p:nvPr>
            <p:ph type="dt" sz="half" idx="2"/>
          </p:nvPr>
        </p:nvSpPr>
        <p:spPr>
          <a:xfrm>
            <a:off x="457200" y="6356396"/>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pitchFamily="34" charset="0"/>
                <a:cs typeface="Arial" pitchFamily="34" charset="0"/>
              </a:defRPr>
            </a:lvl1pPr>
          </a:lstStyle>
          <a:p>
            <a:pPr fontAlgn="base">
              <a:spcBef>
                <a:spcPct val="0"/>
              </a:spcBef>
              <a:spcAft>
                <a:spcPct val="0"/>
              </a:spcAft>
              <a:defRPr/>
            </a:pPr>
            <a:endParaRPr lang="en-US">
              <a:solidFill>
                <a:srgbClr val="04617B">
                  <a:shade val="90000"/>
                </a:srgbClr>
              </a:solidFill>
            </a:endParaRPr>
          </a:p>
        </p:txBody>
      </p:sp>
      <p:sp>
        <p:nvSpPr>
          <p:cNvPr id="22" name="Footer Placeholder 21"/>
          <p:cNvSpPr>
            <a:spLocks noGrp="1"/>
          </p:cNvSpPr>
          <p:nvPr>
            <p:ph type="ftr" sz="quarter" idx="3"/>
          </p:nvPr>
        </p:nvSpPr>
        <p:spPr>
          <a:xfrm>
            <a:off x="2667000" y="6356396"/>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pitchFamily="34" charset="0"/>
                <a:cs typeface="Arial" pitchFamily="34" charset="0"/>
              </a:defRPr>
            </a:lvl1pPr>
          </a:lstStyle>
          <a:p>
            <a:pPr fontAlgn="base">
              <a:spcBef>
                <a:spcPct val="0"/>
              </a:spcBef>
              <a:spcAft>
                <a:spcPct val="0"/>
              </a:spcAft>
              <a:defRPr/>
            </a:pPr>
            <a:endParaRPr lang="en-US">
              <a:solidFill>
                <a:srgbClr val="04617B">
                  <a:shade val="90000"/>
                </a:srgbClr>
              </a:solidFill>
            </a:endParaRPr>
          </a:p>
        </p:txBody>
      </p:sp>
      <p:sp>
        <p:nvSpPr>
          <p:cNvPr id="18" name="Slide Number Placeholder 17"/>
          <p:cNvSpPr>
            <a:spLocks noGrp="1"/>
          </p:cNvSpPr>
          <p:nvPr>
            <p:ph type="sldNum" sz="quarter" idx="4"/>
          </p:nvPr>
        </p:nvSpPr>
        <p:spPr>
          <a:xfrm>
            <a:off x="7924800" y="6356396"/>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defRPr>
            </a:lvl1pPr>
          </a:lstStyle>
          <a:p>
            <a:pPr fontAlgn="base">
              <a:spcBef>
                <a:spcPct val="0"/>
              </a:spcBef>
              <a:spcAft>
                <a:spcPct val="0"/>
              </a:spcAft>
              <a:defRPr/>
            </a:pPr>
            <a:fld id="{D4119ACC-8E50-4689-9B66-90EA2A85CF14}" type="slidenum">
              <a:rPr lang="en-US" altLang="id-ID">
                <a:latin typeface="Arial" charset="0"/>
                <a:cs typeface="Arial" charset="0"/>
              </a:rPr>
              <a:pPr fontAlgn="base">
                <a:spcBef>
                  <a:spcPct val="0"/>
                </a:spcBef>
                <a:spcAft>
                  <a:spcPct val="0"/>
                </a:spcAft>
                <a:defRPr/>
              </a:pPr>
              <a:t>‹#›</a:t>
            </a:fld>
            <a:endParaRPr lang="en-US" altLang="id-ID">
              <a:latin typeface="Arial" charset="0"/>
              <a:cs typeface="Arial" charset="0"/>
            </a:endParaRPr>
          </a:p>
        </p:txBody>
      </p:sp>
      <p:grpSp>
        <p:nvGrpSpPr>
          <p:cNvPr id="3081" name="Group 1"/>
          <p:cNvGrpSpPr>
            <a:grpSpLocks/>
          </p:cNvGrpSpPr>
          <p:nvPr/>
        </p:nvGrpSpPr>
        <p:grpSpPr bwMode="auto">
          <a:xfrm>
            <a:off x="-19050" y="203203"/>
            <a:ext cx="9180635"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latin typeface="Arial" panose="020B0604020202020204" pitchFamily="34" charset="0"/>
                <a:cs typeface="Arial" panose="020B0604020202020204" pitchFamily="34" charset="0"/>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36626773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 id="2147483766" r:id="rId32"/>
    <p:sldLayoutId id="2147483767" r:id="rId33"/>
    <p:sldLayoutId id="2147483768" r:id="rId34"/>
    <p:sldLayoutId id="2147483769" r:id="rId35"/>
    <p:sldLayoutId id="2147483770" r:id="rId36"/>
    <p:sldLayoutId id="2147483771" r:id="rId37"/>
    <p:sldLayoutId id="2147483772" r:id="rId38"/>
    <p:sldLayoutId id="2147483781" r:id="rId39"/>
    <p:sldLayoutId id="2147483709" r:id="rId40"/>
    <p:sldLayoutId id="2147483710" r:id="rId41"/>
    <p:sldLayoutId id="2147483711" r:id="rId42"/>
    <p:sldLayoutId id="2147483712" r:id="rId43"/>
    <p:sldLayoutId id="2147483713" r:id="rId44"/>
    <p:sldLayoutId id="2147483714" r:id="rId45"/>
    <p:sldLayoutId id="2147483715" r:id="rId46"/>
    <p:sldLayoutId id="2147483716" r:id="rId47"/>
    <p:sldLayoutId id="2147483717" r:id="rId48"/>
    <p:sldLayoutId id="2147483718" r:id="rId49"/>
    <p:sldLayoutId id="2147483719" r:id="rId50"/>
    <p:sldLayoutId id="2147483720" r:id="rId51"/>
    <p:sldLayoutId id="2147483721" r:id="rId52"/>
    <p:sldLayoutId id="2147483722" r:id="rId53"/>
    <p:sldLayoutId id="2147483723" r:id="rId54"/>
    <p:sldLayoutId id="2147483724" r:id="rId55"/>
    <p:sldLayoutId id="2147483725" r:id="rId56"/>
    <p:sldLayoutId id="2147483726" r:id="rId57"/>
    <p:sldLayoutId id="2147483727" r:id="rId58"/>
    <p:sldLayoutId id="2147483728" r:id="rId59"/>
    <p:sldLayoutId id="2147483729" r:id="rId60"/>
    <p:sldLayoutId id="2147483730" r:id="rId61"/>
    <p:sldLayoutId id="2147483731" r:id="rId62"/>
    <p:sldLayoutId id="2147483732" r:id="rId63"/>
    <p:sldLayoutId id="2147483733" r:id="rId64"/>
    <p:sldLayoutId id="2147483734" r:id="rId65"/>
    <p:sldLayoutId id="2147483735" r:id="rId66"/>
    <p:sldLayoutId id="2147483739" r:id="rId67"/>
    <p:sldLayoutId id="2147483744" r:id="rId68"/>
    <p:sldLayoutId id="2147483784" r:id="rId69"/>
    <p:sldLayoutId id="2147483785" r:id="rId70"/>
    <p:sldLayoutId id="2147483786" r:id="rId71"/>
    <p:sldLayoutId id="2147483787" r:id="rId72"/>
    <p:sldLayoutId id="2147483788" r:id="rId73"/>
    <p:sldLayoutId id="2147483789" r:id="rId74"/>
    <p:sldLayoutId id="2147483790" r:id="rId75"/>
    <p:sldLayoutId id="2147483791" r:id="rId76"/>
    <p:sldLayoutId id="2147483792" r:id="rId77"/>
    <p:sldLayoutId id="2147483793" r:id="rId78"/>
    <p:sldLayoutId id="2147483794" r:id="rId79"/>
    <p:sldLayoutId id="2147483795" r:id="rId80"/>
    <p:sldLayoutId id="2147483796" r:id="rId81"/>
    <p:sldLayoutId id="2147483797" r:id="rId82"/>
    <p:sldLayoutId id="2147483798" r:id="rId83"/>
    <p:sldLayoutId id="2147483799" r:id="rId84"/>
    <p:sldLayoutId id="2147483800" r:id="rId85"/>
    <p:sldLayoutId id="2147483801" r:id="rId86"/>
    <p:sldLayoutId id="2147483802" r:id="rId87"/>
    <p:sldLayoutId id="2147483803" r:id="rId88"/>
    <p:sldLayoutId id="2147483804" r:id="rId89"/>
    <p:sldLayoutId id="2147483805" r:id="rId90"/>
    <p:sldLayoutId id="2147483806" r:id="rId91"/>
    <p:sldLayoutId id="2147483807" r:id="rId92"/>
    <p:sldLayoutId id="2147483808" r:id="rId93"/>
    <p:sldLayoutId id="2147483809" r:id="rId94"/>
    <p:sldLayoutId id="2147483810" r:id="rId95"/>
    <p:sldLayoutId id="2147483814" r:id="rId96"/>
    <p:sldLayoutId id="2147483819" r:id="rId97"/>
    <p:sldLayoutId id="2147483821" r:id="rId98"/>
    <p:sldLayoutId id="2147483822" r:id="rId99"/>
    <p:sldLayoutId id="2147483823" r:id="rId100"/>
    <p:sldLayoutId id="2147483824" r:id="rId101"/>
    <p:sldLayoutId id="2147483825" r:id="rId102"/>
    <p:sldLayoutId id="2147483826" r:id="rId103"/>
    <p:sldLayoutId id="2147483827" r:id="rId104"/>
    <p:sldLayoutId id="2147483828" r:id="rId105"/>
    <p:sldLayoutId id="2147483829" r:id="rId106"/>
    <p:sldLayoutId id="2147483830" r:id="rId107"/>
    <p:sldLayoutId id="2147483831" r:id="rId108"/>
    <p:sldLayoutId id="2147483832" r:id="rId109"/>
    <p:sldLayoutId id="2147483833" r:id="rId110"/>
    <p:sldLayoutId id="2147483834" r:id="rId111"/>
    <p:sldLayoutId id="2147483835" r:id="rId112"/>
    <p:sldLayoutId id="2147483836" r:id="rId113"/>
    <p:sldLayoutId id="2147483837" r:id="rId114"/>
    <p:sldLayoutId id="2147483838" r:id="rId115"/>
    <p:sldLayoutId id="2147483839" r:id="rId116"/>
    <p:sldLayoutId id="2147483840" r:id="rId117"/>
    <p:sldLayoutId id="2147483841" r:id="rId118"/>
    <p:sldLayoutId id="2147483842" r:id="rId119"/>
    <p:sldLayoutId id="2147483843" r:id="rId120"/>
    <p:sldLayoutId id="2147483844" r:id="rId121"/>
    <p:sldLayoutId id="2147483845" r:id="rId122"/>
    <p:sldLayoutId id="2147483846" r:id="rId123"/>
    <p:sldLayoutId id="2147483847" r:id="rId124"/>
    <p:sldLayoutId id="2147483851" r:id="rId125"/>
    <p:sldLayoutId id="2147483856" r:id="rId126"/>
    <p:sldLayoutId id="2147483858" r:id="rId127"/>
    <p:sldLayoutId id="2147483859" r:id="rId128"/>
    <p:sldLayoutId id="2147483860" r:id="rId129"/>
    <p:sldLayoutId id="2147483861" r:id="rId130"/>
    <p:sldLayoutId id="2147483862" r:id="rId131"/>
    <p:sldLayoutId id="2147483863" r:id="rId132"/>
    <p:sldLayoutId id="2147483864" r:id="rId133"/>
    <p:sldLayoutId id="2147483865" r:id="rId134"/>
    <p:sldLayoutId id="2147483866" r:id="rId135"/>
    <p:sldLayoutId id="2147483867" r:id="rId136"/>
    <p:sldLayoutId id="2147483868" r:id="rId137"/>
    <p:sldLayoutId id="2147483869" r:id="rId138"/>
    <p:sldLayoutId id="2147483870" r:id="rId139"/>
    <p:sldLayoutId id="2147483871" r:id="rId140"/>
    <p:sldLayoutId id="2147483872" r:id="rId141"/>
    <p:sldLayoutId id="2147483873" r:id="rId142"/>
    <p:sldLayoutId id="2147483874" r:id="rId143"/>
    <p:sldLayoutId id="2147483875" r:id="rId144"/>
    <p:sldLayoutId id="2147483876" r:id="rId145"/>
    <p:sldLayoutId id="2147483877" r:id="rId146"/>
    <p:sldLayoutId id="2147483878" r:id="rId147"/>
    <p:sldLayoutId id="2147483879" r:id="rId148"/>
    <p:sldLayoutId id="2147483880" r:id="rId149"/>
    <p:sldLayoutId id="2147483881" r:id="rId150"/>
    <p:sldLayoutId id="2147483882" r:id="rId151"/>
    <p:sldLayoutId id="2147483883" r:id="rId152"/>
    <p:sldLayoutId id="2147483884" r:id="rId153"/>
    <p:sldLayoutId id="2147483888" r:id="rId154"/>
    <p:sldLayoutId id="2147483893" r:id="rId155"/>
    <p:sldLayoutId id="2147483895" r:id="rId156"/>
    <p:sldLayoutId id="2147483896" r:id="rId157"/>
    <p:sldLayoutId id="2147483897" r:id="rId158"/>
    <p:sldLayoutId id="2147483898" r:id="rId159"/>
    <p:sldLayoutId id="2147483899" r:id="rId160"/>
    <p:sldLayoutId id="2147483900" r:id="rId161"/>
    <p:sldLayoutId id="2147483901" r:id="rId162"/>
    <p:sldLayoutId id="2147483902" r:id="rId163"/>
    <p:sldLayoutId id="2147483903" r:id="rId164"/>
    <p:sldLayoutId id="2147483904" r:id="rId165"/>
    <p:sldLayoutId id="2147483905" r:id="rId166"/>
    <p:sldLayoutId id="2147483906" r:id="rId167"/>
    <p:sldLayoutId id="2147483907" r:id="rId168"/>
    <p:sldLayoutId id="2147483908" r:id="rId169"/>
    <p:sldLayoutId id="2147483909" r:id="rId170"/>
    <p:sldLayoutId id="2147483910" r:id="rId171"/>
    <p:sldLayoutId id="2147483911" r:id="rId172"/>
    <p:sldLayoutId id="2147483912" r:id="rId173"/>
    <p:sldLayoutId id="2147483913" r:id="rId174"/>
    <p:sldLayoutId id="2147483914" r:id="rId175"/>
    <p:sldLayoutId id="2147483915" r:id="rId176"/>
    <p:sldLayoutId id="2147483916" r:id="rId177"/>
    <p:sldLayoutId id="2147483917" r:id="rId178"/>
    <p:sldLayoutId id="2147483918" r:id="rId179"/>
    <p:sldLayoutId id="2147483919" r:id="rId180"/>
    <p:sldLayoutId id="2147483920" r:id="rId181"/>
    <p:sldLayoutId id="2147483921" r:id="rId182"/>
    <p:sldLayoutId id="2147483925" r:id="rId183"/>
    <p:sldLayoutId id="2147483930" r:id="rId184"/>
    <p:sldLayoutId id="2147483932" r:id="rId185"/>
    <p:sldLayoutId id="2147483933" r:id="rId186"/>
    <p:sldLayoutId id="2147483934" r:id="rId187"/>
    <p:sldLayoutId id="2147483935" r:id="rId188"/>
    <p:sldLayoutId id="2147483936" r:id="rId189"/>
    <p:sldLayoutId id="2147483937" r:id="rId190"/>
    <p:sldLayoutId id="2147483938" r:id="rId191"/>
    <p:sldLayoutId id="2147483939" r:id="rId192"/>
    <p:sldLayoutId id="2147483940" r:id="rId193"/>
    <p:sldLayoutId id="2147483941" r:id="rId194"/>
    <p:sldLayoutId id="2147483942" r:id="rId195"/>
    <p:sldLayoutId id="2147483943" r:id="rId196"/>
    <p:sldLayoutId id="2147483944" r:id="rId197"/>
    <p:sldLayoutId id="2147483945" r:id="rId198"/>
    <p:sldLayoutId id="2147483946" r:id="rId199"/>
    <p:sldLayoutId id="2147483947" r:id="rId200"/>
    <p:sldLayoutId id="2147483948" r:id="rId201"/>
    <p:sldLayoutId id="2147483949" r:id="rId202"/>
    <p:sldLayoutId id="2147483950" r:id="rId203"/>
    <p:sldLayoutId id="2147483951" r:id="rId204"/>
    <p:sldLayoutId id="2147483952" r:id="rId205"/>
    <p:sldLayoutId id="2147483953" r:id="rId206"/>
    <p:sldLayoutId id="2147483954" r:id="rId207"/>
    <p:sldLayoutId id="2147483955" r:id="rId208"/>
    <p:sldLayoutId id="2147483956" r:id="rId209"/>
    <p:sldLayoutId id="2147483957" r:id="rId210"/>
    <p:sldLayoutId id="2147483958" r:id="rId211"/>
    <p:sldLayoutId id="2147483962" r:id="rId212"/>
    <p:sldLayoutId id="2147483967" r:id="rId213"/>
    <p:sldLayoutId id="2147483969" r:id="rId214"/>
    <p:sldLayoutId id="2147483970" r:id="rId215"/>
    <p:sldLayoutId id="2147483971" r:id="rId216"/>
    <p:sldLayoutId id="2147483972" r:id="rId217"/>
    <p:sldLayoutId id="2147483973" r:id="rId218"/>
    <p:sldLayoutId id="2147483974" r:id="rId219"/>
    <p:sldLayoutId id="2147483975" r:id="rId220"/>
    <p:sldLayoutId id="2147483976" r:id="rId221"/>
    <p:sldLayoutId id="2147483977" r:id="rId222"/>
    <p:sldLayoutId id="2147483978" r:id="rId223"/>
    <p:sldLayoutId id="2147483979" r:id="rId224"/>
    <p:sldLayoutId id="2147483980" r:id="rId225"/>
    <p:sldLayoutId id="2147483981" r:id="rId226"/>
    <p:sldLayoutId id="2147483982" r:id="rId227"/>
    <p:sldLayoutId id="2147483983" r:id="rId228"/>
    <p:sldLayoutId id="2147483984" r:id="rId229"/>
    <p:sldLayoutId id="2147483985" r:id="rId230"/>
    <p:sldLayoutId id="2147483986" r:id="rId231"/>
    <p:sldLayoutId id="2147483987" r:id="rId232"/>
    <p:sldLayoutId id="2147483988" r:id="rId233"/>
    <p:sldLayoutId id="2147483989" r:id="rId234"/>
    <p:sldLayoutId id="2147483990" r:id="rId235"/>
    <p:sldLayoutId id="2147483991" r:id="rId236"/>
    <p:sldLayoutId id="2147483992" r:id="rId237"/>
    <p:sldLayoutId id="2147483993" r:id="rId238"/>
    <p:sldLayoutId id="2147483994" r:id="rId239"/>
    <p:sldLayoutId id="2147483995" r:id="rId240"/>
    <p:sldLayoutId id="2147483999" r:id="rId241"/>
    <p:sldLayoutId id="2147484004" r:id="rId242"/>
    <p:sldLayoutId id="2147484006" r:id="rId243"/>
    <p:sldLayoutId id="2147484007" r:id="rId244"/>
    <p:sldLayoutId id="2147484008" r:id="rId245"/>
    <p:sldLayoutId id="2147484009" r:id="rId246"/>
    <p:sldLayoutId id="2147484010" r:id="rId247"/>
    <p:sldLayoutId id="2147484011" r:id="rId248"/>
    <p:sldLayoutId id="2147484012" r:id="rId249"/>
    <p:sldLayoutId id="2147484013" r:id="rId250"/>
    <p:sldLayoutId id="2147484014" r:id="rId251"/>
    <p:sldLayoutId id="2147484015" r:id="rId252"/>
    <p:sldLayoutId id="2147484016" r:id="rId253"/>
    <p:sldLayoutId id="2147484017" r:id="rId254"/>
    <p:sldLayoutId id="2147484018" r:id="rId255"/>
    <p:sldLayoutId id="2147484019" r:id="rId256"/>
    <p:sldLayoutId id="2147484020" r:id="rId257"/>
    <p:sldLayoutId id="2147484021" r:id="rId258"/>
    <p:sldLayoutId id="2147484022" r:id="rId259"/>
    <p:sldLayoutId id="2147484023" r:id="rId260"/>
    <p:sldLayoutId id="2147484024" r:id="rId261"/>
    <p:sldLayoutId id="2147484025" r:id="rId262"/>
    <p:sldLayoutId id="2147484026" r:id="rId263"/>
    <p:sldLayoutId id="2147484027" r:id="rId264"/>
    <p:sldLayoutId id="2147484028" r:id="rId265"/>
    <p:sldLayoutId id="2147484029" r:id="rId266"/>
    <p:sldLayoutId id="2147484030" r:id="rId267"/>
    <p:sldLayoutId id="2147484031" r:id="rId268"/>
    <p:sldLayoutId id="2147484032" r:id="rId269"/>
    <p:sldLayoutId id="2147484036" r:id="rId270"/>
    <p:sldLayoutId id="2147484041" r:id="rId271"/>
    <p:sldLayoutId id="2147484043" r:id="rId272"/>
    <p:sldLayoutId id="2147484044" r:id="rId273"/>
    <p:sldLayoutId id="2147484045" r:id="rId274"/>
    <p:sldLayoutId id="2147484046" r:id="rId275"/>
    <p:sldLayoutId id="2147484047" r:id="rId276"/>
    <p:sldLayoutId id="2147484048" r:id="rId277"/>
    <p:sldLayoutId id="2147484049" r:id="rId278"/>
    <p:sldLayoutId id="2147484050" r:id="rId279"/>
    <p:sldLayoutId id="2147484051" r:id="rId280"/>
    <p:sldLayoutId id="2147484052" r:id="rId281"/>
    <p:sldLayoutId id="2147484053" r:id="rId282"/>
    <p:sldLayoutId id="2147484054" r:id="rId283"/>
    <p:sldLayoutId id="2147484055" r:id="rId284"/>
    <p:sldLayoutId id="2147484056" r:id="rId285"/>
    <p:sldLayoutId id="2147484057" r:id="rId286"/>
    <p:sldLayoutId id="2147484058" r:id="rId287"/>
    <p:sldLayoutId id="2147484059" r:id="rId288"/>
    <p:sldLayoutId id="2147484060" r:id="rId289"/>
    <p:sldLayoutId id="2147484061" r:id="rId290"/>
    <p:sldLayoutId id="2147484062" r:id="rId291"/>
    <p:sldLayoutId id="2147484063" r:id="rId292"/>
    <p:sldLayoutId id="2147484064" r:id="rId293"/>
    <p:sldLayoutId id="2147484065" r:id="rId294"/>
    <p:sldLayoutId id="2147484066" r:id="rId295"/>
    <p:sldLayoutId id="2147484067" r:id="rId296"/>
    <p:sldLayoutId id="2147484068" r:id="rId297"/>
    <p:sldLayoutId id="2147484069" r:id="rId298"/>
    <p:sldLayoutId id="2147484073" r:id="rId299"/>
    <p:sldLayoutId id="2147484078" r:id="rId300"/>
    <p:sldLayoutId id="2147484080" r:id="rId301"/>
    <p:sldLayoutId id="2147484081" r:id="rId302"/>
    <p:sldLayoutId id="2147484082" r:id="rId303"/>
    <p:sldLayoutId id="2147484083" r:id="rId304"/>
    <p:sldLayoutId id="2147484084" r:id="rId305"/>
    <p:sldLayoutId id="2147484085" r:id="rId306"/>
    <p:sldLayoutId id="2147484086" r:id="rId307"/>
    <p:sldLayoutId id="2147484087" r:id="rId308"/>
    <p:sldLayoutId id="2147484088" r:id="rId309"/>
    <p:sldLayoutId id="2147484089" r:id="rId310"/>
    <p:sldLayoutId id="2147484090" r:id="rId311"/>
    <p:sldLayoutId id="2147484091" r:id="rId312"/>
    <p:sldLayoutId id="2147484092" r:id="rId313"/>
    <p:sldLayoutId id="2147484093" r:id="rId314"/>
    <p:sldLayoutId id="2147484094" r:id="rId315"/>
    <p:sldLayoutId id="2147484095" r:id="rId316"/>
    <p:sldLayoutId id="2147484096" r:id="rId317"/>
    <p:sldLayoutId id="2147484097" r:id="rId318"/>
    <p:sldLayoutId id="2147484098" r:id="rId319"/>
    <p:sldLayoutId id="2147484099" r:id="rId320"/>
    <p:sldLayoutId id="2147484100" r:id="rId321"/>
    <p:sldLayoutId id="2147484101" r:id="rId322"/>
    <p:sldLayoutId id="2147484102" r:id="rId323"/>
    <p:sldLayoutId id="2147484103" r:id="rId324"/>
    <p:sldLayoutId id="2147484104" r:id="rId325"/>
    <p:sldLayoutId id="2147484105" r:id="rId326"/>
    <p:sldLayoutId id="2147484106" r:id="rId327"/>
    <p:sldLayoutId id="2147484110" r:id="rId328"/>
    <p:sldLayoutId id="2147484115" r:id="rId329"/>
    <p:sldLayoutId id="2147484140" r:id="rId330"/>
    <p:sldLayoutId id="2147484141" r:id="rId331"/>
  </p:sldLayoutIdLst>
  <p:hf hdr="0" ft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bwMode="auto">
          <a:xfrm>
            <a:off x="152400" y="152400"/>
            <a:ext cx="82296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86371" name="Rectangle 3"/>
          <p:cNvSpPr>
            <a:spLocks noGrp="1" noChangeArrowheads="1"/>
          </p:cNvSpPr>
          <p:nvPr>
            <p:ph type="body" idx="1"/>
          </p:nvPr>
        </p:nvSpPr>
        <p:spPr bwMode="auto">
          <a:xfrm>
            <a:off x="228600" y="1143000"/>
            <a:ext cx="84582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8637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pPr>
            <a:endParaRPr lang="en-US">
              <a:solidFill>
                <a:srgbClr val="000000"/>
              </a:solidFill>
              <a:latin typeface="Arial" charset="0"/>
            </a:endParaRPr>
          </a:p>
        </p:txBody>
      </p:sp>
      <p:sp>
        <p:nvSpPr>
          <p:cNvPr id="186373" name="Rectangle 5"/>
          <p:cNvSpPr>
            <a:spLocks noGrp="1" noChangeArrowheads="1"/>
          </p:cNvSpPr>
          <p:nvPr>
            <p:ph type="ftr" sz="quarter" idx="3"/>
          </p:nvPr>
        </p:nvSpPr>
        <p:spPr bwMode="auto">
          <a:xfrm>
            <a:off x="3124200" y="661035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solidFill>
                  <a:schemeClr val="bg2"/>
                </a:solidFill>
                <a:latin typeface="+mn-lt"/>
              </a:defRPr>
            </a:lvl1pPr>
          </a:lstStyle>
          <a:p>
            <a:pPr fontAlgn="base">
              <a:spcBef>
                <a:spcPct val="0"/>
              </a:spcBef>
              <a:spcAft>
                <a:spcPct val="0"/>
              </a:spcAft>
            </a:pPr>
            <a:r>
              <a:rPr lang="en-US">
                <a:solidFill>
                  <a:srgbClr val="808080"/>
                </a:solidFill>
              </a:rPr>
              <a:t>Confidential</a:t>
            </a:r>
          </a:p>
        </p:txBody>
      </p:sp>
      <p:sp>
        <p:nvSpPr>
          <p:cNvPr id="186374" name="Rectangle 6"/>
          <p:cNvSpPr>
            <a:spLocks noGrp="1" noChangeArrowheads="1"/>
          </p:cNvSpPr>
          <p:nvPr>
            <p:ph type="sldNum" sz="quarter" idx="4"/>
          </p:nvPr>
        </p:nvSpPr>
        <p:spPr bwMode="auto">
          <a:xfrm>
            <a:off x="6629400" y="65341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600">
                <a:solidFill>
                  <a:schemeClr val="bg1"/>
                </a:solidFill>
                <a:latin typeface="+mn-lt"/>
              </a:defRPr>
            </a:lvl1pPr>
          </a:lstStyle>
          <a:p>
            <a:pPr fontAlgn="base">
              <a:spcBef>
                <a:spcPct val="0"/>
              </a:spcBef>
              <a:spcAft>
                <a:spcPct val="0"/>
              </a:spcAft>
            </a:pPr>
            <a:fld id="{8500E796-0579-487A-9039-2E80A4DBBEE7}" type="slidenum">
              <a:rPr lang="en-US">
                <a:solidFill>
                  <a:srgbClr val="FFFFFF"/>
                </a:solidFill>
              </a:rPr>
              <a:pPr fontAlgn="base">
                <a:spcBef>
                  <a:spcPct val="0"/>
                </a:spcBef>
                <a:spcAft>
                  <a:spcPct val="0"/>
                </a:spcAft>
              </a:pPr>
              <a:t>‹#›</a:t>
            </a:fld>
            <a:endParaRPr lang="en-US">
              <a:solidFill>
                <a:srgbClr val="FFFFFF"/>
              </a:solidFill>
            </a:endParaRPr>
          </a:p>
        </p:txBody>
      </p:sp>
      <p:pic>
        <p:nvPicPr>
          <p:cNvPr id="186375" name="Picture 7" descr="middlewar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700" y="0"/>
            <a:ext cx="9156700" cy="6872288"/>
          </a:xfrm>
          <a:prstGeom prst="rect">
            <a:avLst/>
          </a:prstGeom>
          <a:noFill/>
          <a:extLst>
            <a:ext uri="{909E8E84-426E-40DD-AFC4-6F175D3DCCD1}">
              <a14:hiddenFill xmlns:a14="http://schemas.microsoft.com/office/drawing/2010/main">
                <a:solidFill>
                  <a:srgbClr val="FFFFFF"/>
                </a:solidFill>
              </a14:hiddenFill>
            </a:ext>
          </a:extLst>
        </p:spPr>
      </p:pic>
      <p:sp>
        <p:nvSpPr>
          <p:cNvPr id="186376" name="Rectangle 8"/>
          <p:cNvSpPr>
            <a:spLocks noChangeArrowheads="1"/>
          </p:cNvSpPr>
          <p:nvPr userDrawn="1"/>
        </p:nvSpPr>
        <p:spPr bwMode="auto">
          <a:xfrm>
            <a:off x="7391400" y="6553200"/>
            <a:ext cx="1600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sz="1200">
                <a:solidFill>
                  <a:srgbClr val="000000"/>
                </a:solidFill>
                <a:latin typeface="Arial" charset="0"/>
              </a:rPr>
              <a:t>Isg.techmahindra.com</a:t>
            </a:r>
          </a:p>
        </p:txBody>
      </p:sp>
    </p:spTree>
    <p:extLst>
      <p:ext uri="{BB962C8B-B14F-4D97-AF65-F5344CB8AC3E}">
        <p14:creationId xmlns:p14="http://schemas.microsoft.com/office/powerpoint/2010/main" val="1038432569"/>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iming>
    <p:tnLst>
      <p:par>
        <p:cTn id="1" dur="indefinite" restart="never" nodeType="tmRoot"/>
      </p:par>
    </p:tnLst>
  </p:timing>
  <p:hf hdr="0" dt="0"/>
  <p:txStyles>
    <p:titleStyle>
      <a:lvl1pPr algn="l" rtl="0" fontAlgn="base">
        <a:spcBef>
          <a:spcPct val="0"/>
        </a:spcBef>
        <a:spcAft>
          <a:spcPct val="0"/>
        </a:spcAft>
        <a:defRPr sz="3200">
          <a:solidFill>
            <a:schemeClr val="bg1"/>
          </a:solidFill>
          <a:latin typeface="+mj-lt"/>
          <a:ea typeface="+mj-ea"/>
          <a:cs typeface="+mj-cs"/>
        </a:defRPr>
      </a:lvl1pPr>
      <a:lvl2pPr algn="l" rtl="0" fontAlgn="base">
        <a:spcBef>
          <a:spcPct val="0"/>
        </a:spcBef>
        <a:spcAft>
          <a:spcPct val="0"/>
        </a:spcAft>
        <a:defRPr sz="3200">
          <a:solidFill>
            <a:schemeClr val="bg1"/>
          </a:solidFill>
          <a:latin typeface="Trebuchet MS" pitchFamily="34" charset="0"/>
        </a:defRPr>
      </a:lvl2pPr>
      <a:lvl3pPr algn="l" rtl="0" fontAlgn="base">
        <a:spcBef>
          <a:spcPct val="0"/>
        </a:spcBef>
        <a:spcAft>
          <a:spcPct val="0"/>
        </a:spcAft>
        <a:defRPr sz="3200">
          <a:solidFill>
            <a:schemeClr val="bg1"/>
          </a:solidFill>
          <a:latin typeface="Trebuchet MS" pitchFamily="34" charset="0"/>
        </a:defRPr>
      </a:lvl3pPr>
      <a:lvl4pPr algn="l" rtl="0" fontAlgn="base">
        <a:spcBef>
          <a:spcPct val="0"/>
        </a:spcBef>
        <a:spcAft>
          <a:spcPct val="0"/>
        </a:spcAft>
        <a:defRPr sz="3200">
          <a:solidFill>
            <a:schemeClr val="bg1"/>
          </a:solidFill>
          <a:latin typeface="Trebuchet MS" pitchFamily="34" charset="0"/>
        </a:defRPr>
      </a:lvl4pPr>
      <a:lvl5pPr algn="l" rtl="0" fontAlgn="base">
        <a:spcBef>
          <a:spcPct val="0"/>
        </a:spcBef>
        <a:spcAft>
          <a:spcPct val="0"/>
        </a:spcAft>
        <a:defRPr sz="3200">
          <a:solidFill>
            <a:schemeClr val="bg1"/>
          </a:solidFill>
          <a:latin typeface="Trebuchet MS" pitchFamily="34" charset="0"/>
        </a:defRPr>
      </a:lvl5pPr>
      <a:lvl6pPr marL="457200" algn="l" rtl="0" fontAlgn="base">
        <a:spcBef>
          <a:spcPct val="0"/>
        </a:spcBef>
        <a:spcAft>
          <a:spcPct val="0"/>
        </a:spcAft>
        <a:defRPr sz="3200">
          <a:solidFill>
            <a:schemeClr val="bg1"/>
          </a:solidFill>
          <a:latin typeface="Trebuchet MS" pitchFamily="34" charset="0"/>
        </a:defRPr>
      </a:lvl6pPr>
      <a:lvl7pPr marL="914400" algn="l" rtl="0" fontAlgn="base">
        <a:spcBef>
          <a:spcPct val="0"/>
        </a:spcBef>
        <a:spcAft>
          <a:spcPct val="0"/>
        </a:spcAft>
        <a:defRPr sz="3200">
          <a:solidFill>
            <a:schemeClr val="bg1"/>
          </a:solidFill>
          <a:latin typeface="Trebuchet MS" pitchFamily="34" charset="0"/>
        </a:defRPr>
      </a:lvl7pPr>
      <a:lvl8pPr marL="1371600" algn="l" rtl="0" fontAlgn="base">
        <a:spcBef>
          <a:spcPct val="0"/>
        </a:spcBef>
        <a:spcAft>
          <a:spcPct val="0"/>
        </a:spcAft>
        <a:defRPr sz="3200">
          <a:solidFill>
            <a:schemeClr val="bg1"/>
          </a:solidFill>
          <a:latin typeface="Trebuchet MS" pitchFamily="34" charset="0"/>
        </a:defRPr>
      </a:lvl8pPr>
      <a:lvl9pPr marL="1828800" algn="l" rtl="0" fontAlgn="base">
        <a:spcBef>
          <a:spcPct val="0"/>
        </a:spcBef>
        <a:spcAft>
          <a:spcPct val="0"/>
        </a:spcAft>
        <a:defRPr sz="3200">
          <a:solidFill>
            <a:schemeClr val="bg1"/>
          </a:solidFill>
          <a:latin typeface="Trebuchet MS" pitchFamily="34" charset="0"/>
        </a:defRPr>
      </a:lvl9pPr>
    </p:titleStyle>
    <p:bodyStyle>
      <a:lvl1pPr marL="342900" indent="-342900" algn="l" rtl="0" fontAlgn="base">
        <a:spcBef>
          <a:spcPct val="20000"/>
        </a:spcBef>
        <a:spcAft>
          <a:spcPct val="0"/>
        </a:spcAft>
        <a:buChar char="•"/>
        <a:defRPr sz="2800">
          <a:solidFill>
            <a:srgbClr val="333333"/>
          </a:solidFill>
          <a:latin typeface="+mn-lt"/>
          <a:ea typeface="+mn-ea"/>
          <a:cs typeface="+mn-cs"/>
        </a:defRPr>
      </a:lvl1pPr>
      <a:lvl2pPr marL="742950" indent="-285750" algn="l" rtl="0" fontAlgn="base">
        <a:spcBef>
          <a:spcPct val="20000"/>
        </a:spcBef>
        <a:spcAft>
          <a:spcPct val="0"/>
        </a:spcAft>
        <a:buClr>
          <a:srgbClr val="CC0000"/>
        </a:buClr>
        <a:buSzPct val="90000"/>
        <a:buChar char="•"/>
        <a:defRPr sz="2400">
          <a:solidFill>
            <a:srgbClr val="333333"/>
          </a:solidFill>
          <a:latin typeface="+mn-lt"/>
        </a:defRPr>
      </a:lvl2pPr>
      <a:lvl3pPr marL="1143000" indent="-228600" algn="l" rtl="0" fontAlgn="base">
        <a:spcBef>
          <a:spcPct val="20000"/>
        </a:spcBef>
        <a:spcAft>
          <a:spcPct val="0"/>
        </a:spcAft>
        <a:buClr>
          <a:schemeClr val="bg2"/>
        </a:buClr>
        <a:buSzPct val="80000"/>
        <a:buFont typeface="Wingdings" pitchFamily="2" charset="2"/>
        <a:buChar char="Ø"/>
        <a:defRPr sz="2000">
          <a:solidFill>
            <a:srgbClr val="333333"/>
          </a:solidFill>
          <a:latin typeface="+mn-lt"/>
        </a:defRPr>
      </a:lvl3pPr>
      <a:lvl4pPr marL="1600200" indent="-228600" algn="l" rtl="0" fontAlgn="base">
        <a:spcBef>
          <a:spcPct val="20000"/>
        </a:spcBef>
        <a:spcAft>
          <a:spcPct val="0"/>
        </a:spcAft>
        <a:buChar char="–"/>
        <a:defRPr>
          <a:solidFill>
            <a:srgbClr val="333333"/>
          </a:solidFill>
          <a:latin typeface="+mn-lt"/>
        </a:defRPr>
      </a:lvl4pPr>
      <a:lvl5pPr marL="2057400" indent="-228600" algn="l" rtl="0" fontAlgn="base">
        <a:spcBef>
          <a:spcPct val="20000"/>
        </a:spcBef>
        <a:spcAft>
          <a:spcPct val="0"/>
        </a:spcAft>
        <a:buChar char="»"/>
        <a:defRPr>
          <a:solidFill>
            <a:srgbClr val="333333"/>
          </a:solidFill>
          <a:latin typeface="+mn-lt"/>
        </a:defRPr>
      </a:lvl5pPr>
      <a:lvl6pPr marL="2514600" indent="-228600" algn="l" rtl="0" fontAlgn="base">
        <a:spcBef>
          <a:spcPct val="20000"/>
        </a:spcBef>
        <a:spcAft>
          <a:spcPct val="0"/>
        </a:spcAft>
        <a:buChar char="»"/>
        <a:defRPr>
          <a:solidFill>
            <a:srgbClr val="333333"/>
          </a:solidFill>
          <a:latin typeface="+mn-lt"/>
        </a:defRPr>
      </a:lvl6pPr>
      <a:lvl7pPr marL="2971800" indent="-228600" algn="l" rtl="0" fontAlgn="base">
        <a:spcBef>
          <a:spcPct val="20000"/>
        </a:spcBef>
        <a:spcAft>
          <a:spcPct val="0"/>
        </a:spcAft>
        <a:buChar char="»"/>
        <a:defRPr>
          <a:solidFill>
            <a:srgbClr val="333333"/>
          </a:solidFill>
          <a:latin typeface="+mn-lt"/>
        </a:defRPr>
      </a:lvl7pPr>
      <a:lvl8pPr marL="3429000" indent="-228600" algn="l" rtl="0" fontAlgn="base">
        <a:spcBef>
          <a:spcPct val="20000"/>
        </a:spcBef>
        <a:spcAft>
          <a:spcPct val="0"/>
        </a:spcAft>
        <a:buChar char="»"/>
        <a:defRPr>
          <a:solidFill>
            <a:srgbClr val="333333"/>
          </a:solidFill>
          <a:latin typeface="+mn-lt"/>
        </a:defRPr>
      </a:lvl8pPr>
      <a:lvl9pPr marL="3886200" indent="-228600" algn="l" rtl="0" fontAlgn="base">
        <a:spcBef>
          <a:spcPct val="20000"/>
        </a:spcBef>
        <a:spcAft>
          <a:spcPct val="0"/>
        </a:spcAft>
        <a:buChar char="»"/>
        <a:defRPr>
          <a:solidFill>
            <a:srgbClr val="333333"/>
          </a:solidFill>
          <a:latin typeface="+mn-lt"/>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hyperlink" Target="https://www.onlinedoctranslator.com/id/?utm_source=onlinedoctranslator&amp;utm_medium=pptx&amp;utm_campaign=attribu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16.xml"/><Relationship Id="rId1" Type="http://schemas.openxmlformats.org/officeDocument/2006/relationships/slideLayout" Target="../slideLayouts/slideLayout330.xml"/></Relationships>
</file>

<file path=ppt/slides/_rels/slide2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657581"/>
            <a:ext cx="8229600" cy="2520280"/>
          </a:xfrm>
        </p:spPr>
        <p:txBody>
          <a:bodyPr/>
          <a:lstStyle/>
          <a:p>
            <a:pPr algn="ctr"/>
            <a:r>
              <a:rPr lang="id-ID" dirty="0" smtClean="0"/>
              <a:t>Organisasi dan Arsitektur Komputer</a:t>
            </a:r>
            <a:br>
              <a:rPr lang="id-ID" dirty="0" smtClean="0"/>
            </a:br>
            <a:r>
              <a:rPr lang="id-ID" sz="2800" dirty="0" smtClean="0">
                <a:solidFill>
                  <a:schemeClr val="tx1"/>
                </a:solidFill>
              </a:rPr>
              <a:t>Pertemuan ke </a:t>
            </a:r>
            <a:r>
              <a:rPr lang="id-ID" sz="2800" dirty="0" smtClean="0">
                <a:solidFill>
                  <a:schemeClr val="tx1"/>
                </a:solidFill>
              </a:rPr>
              <a:t>3</a:t>
            </a:r>
            <a:r>
              <a:rPr lang="id-ID" sz="3600" dirty="0" smtClean="0"/>
              <a:t/>
            </a:r>
            <a:br>
              <a:rPr lang="id-ID" sz="3600" dirty="0" smtClean="0"/>
            </a:br>
            <a:r>
              <a:rPr lang="id-ID" sz="3600" dirty="0" smtClean="0"/>
              <a:t>(</a:t>
            </a:r>
            <a:r>
              <a:rPr lang="sv-SE" sz="3600" dirty="0"/>
              <a:t>Tampilan Tingkat Atas dari Fungsi Komputer dan Interkoneksi</a:t>
            </a:r>
            <a:r>
              <a:rPr lang="id-ID" sz="3600" dirty="0" smtClean="0"/>
              <a:t>)</a:t>
            </a:r>
            <a:r>
              <a:rPr lang="id-ID" dirty="0" smtClean="0"/>
              <a:t> </a:t>
            </a:r>
            <a:endParaRPr lang="id-ID" dirty="0"/>
          </a:p>
        </p:txBody>
      </p:sp>
      <p:sp>
        <p:nvSpPr>
          <p:cNvPr id="6" name="Content Placeholder 5"/>
          <p:cNvSpPr>
            <a:spLocks noGrp="1"/>
          </p:cNvSpPr>
          <p:nvPr>
            <p:ph idx="1"/>
          </p:nvPr>
        </p:nvSpPr>
        <p:spPr>
          <a:xfrm>
            <a:off x="467544" y="5157193"/>
            <a:ext cx="8229600" cy="807371"/>
          </a:xfrm>
        </p:spPr>
        <p:txBody>
          <a:bodyPr/>
          <a:lstStyle/>
          <a:p>
            <a:pPr marL="0" indent="0" algn="ctr">
              <a:buNone/>
            </a:pPr>
            <a:r>
              <a:rPr lang="id-ID" sz="4000" dirty="0" smtClean="0"/>
              <a:t>Saepudin</a:t>
            </a:r>
            <a:r>
              <a:rPr lang="id-ID" sz="4000" dirty="0"/>
              <a:t>, ST., M.Kom</a:t>
            </a:r>
          </a:p>
          <a:p>
            <a:endParaRPr lang="id-ID"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a:t>
            </a:fld>
            <a:endParaRPr lang="en-US" altLang="id-ID"/>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 y="0"/>
            <a:ext cx="1505160" cy="1657581"/>
          </a:xfrm>
          <a:prstGeom prst="rect">
            <a:avLst/>
          </a:prstGeom>
        </p:spPr>
      </p:pic>
    </p:spTree>
    <p:extLst>
      <p:ext uri="{BB962C8B-B14F-4D97-AF65-F5344CB8AC3E}">
        <p14:creationId xmlns:p14="http://schemas.microsoft.com/office/powerpoint/2010/main" val="26878376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t="6397" b="29967"/>
          <a:stretch/>
        </p:blipFill>
        <p:spPr>
          <a:xfrm>
            <a:off x="323528" y="-171400"/>
            <a:ext cx="8090611" cy="6662858"/>
          </a:xfrm>
          <a:prstGeom prst="rect">
            <a:avLst/>
          </a:prstGeom>
        </p:spPr>
      </p:pic>
    </p:spTree>
    <p:extLst>
      <p:ext uri="{BB962C8B-B14F-4D97-AF65-F5344CB8AC3E}">
        <p14:creationId xmlns:p14="http://schemas.microsoft.com/office/powerpoint/2010/main" val="3813517809"/>
      </p:ext>
    </p:extLst>
  </p:cSld>
  <p:clrMapOvr>
    <a:masterClrMapping/>
  </p:clrMapOvr>
  <p:transition spd="med">
    <p:diamon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rotWithShape="1">
          <a:blip r:embed="rId3">
            <a:extLst>
              <a:ext uri="{28A0092B-C50C-407E-A947-70E740481C1C}">
                <a14:useLocalDpi xmlns:a14="http://schemas.microsoft.com/office/drawing/2010/main" val="0"/>
              </a:ext>
            </a:extLst>
          </a:blip>
          <a:srcRect t="10605" b="18856"/>
          <a:stretch/>
        </p:blipFill>
        <p:spPr>
          <a:xfrm>
            <a:off x="395536" y="-243408"/>
            <a:ext cx="7642975" cy="6976920"/>
          </a:xfrm>
          <a:prstGeom prst="rect">
            <a:avLst/>
          </a:prstGeom>
        </p:spPr>
      </p:pic>
    </p:spTree>
    <p:extLst>
      <p:ext uri="{BB962C8B-B14F-4D97-AF65-F5344CB8AC3E}">
        <p14:creationId xmlns:p14="http://schemas.microsoft.com/office/powerpoint/2010/main" val="1012254834"/>
      </p:ext>
    </p:extLst>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TextBox 6"/>
          <p:cNvSpPr txBox="1"/>
          <p:nvPr/>
        </p:nvSpPr>
        <p:spPr>
          <a:xfrm>
            <a:off x="260946" y="4487924"/>
            <a:ext cx="348654" cy="541276"/>
          </a:xfrm>
          <a:prstGeom prst="rect">
            <a:avLst/>
          </a:prstGeom>
        </p:spPr>
        <p:txBody>
          <a:bodyPr wrap="square" rtlCol="0">
            <a:spAutoFit/>
          </a:bodyPr>
          <a:lstStyle/>
          <a:p>
            <a:pPr algn="l" rtl="0"/>
            <a:endParaRPr lang="en-US" dirty="0"/>
          </a:p>
        </p:txBody>
      </p:sp>
      <p:pic>
        <p:nvPicPr>
          <p:cNvPr id="2" name="Picture 1" descr="f1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093" y="-166883"/>
            <a:ext cx="5338195" cy="6908251"/>
          </a:xfrm>
          <a:prstGeom prst="rect">
            <a:avLst/>
          </a:prstGeom>
        </p:spPr>
      </p:pic>
    </p:spTree>
    <p:extLst>
      <p:ext uri="{BB962C8B-B14F-4D97-AF65-F5344CB8AC3E}">
        <p14:creationId xmlns:p14="http://schemas.microsoft.com/office/powerpoint/2010/main" val="2436233074"/>
      </p:ext>
    </p:extLst>
  </p:cSld>
  <p:clrMapOvr>
    <a:masterClrMapping/>
  </p:clrMapOvr>
  <p:transition spd="med">
    <p:pull dir="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4.pdf"/>
          <p:cNvPicPr>
            <a:picLocks noChangeAspect="1"/>
          </p:cNvPicPr>
          <p:nvPr/>
        </p:nvPicPr>
        <p:blipFill rotWithShape="1">
          <a:blip r:embed="rId3">
            <a:extLst>
              <a:ext uri="{28A0092B-C50C-407E-A947-70E740481C1C}">
                <a14:useLocalDpi xmlns:a14="http://schemas.microsoft.com/office/drawing/2010/main" val="0"/>
              </a:ext>
            </a:extLst>
          </a:blip>
          <a:srcRect t="20539" b="21212"/>
          <a:stretch/>
        </p:blipFill>
        <p:spPr>
          <a:xfrm>
            <a:off x="143000" y="-171400"/>
            <a:ext cx="9001000" cy="6785070"/>
          </a:xfrm>
          <a:prstGeom prst="rect">
            <a:avLst/>
          </a:prstGeom>
        </p:spPr>
      </p:pic>
    </p:spTree>
    <p:extLst>
      <p:ext uri="{BB962C8B-B14F-4D97-AF65-F5344CB8AC3E}">
        <p14:creationId xmlns:p14="http://schemas.microsoft.com/office/powerpoint/2010/main" val="35189032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533400"/>
            <a:ext cx="7556313" cy="1116106"/>
          </a:xfrm>
        </p:spPr>
        <p:txBody>
          <a:bodyPr/>
          <a:lstStyle/>
          <a:p>
            <a:pPr algn="l" rtl="0"/>
            <a:r>
              <a:rPr lang="en-GB" dirty="0" smtClean="0">
                <a:effectLst>
                  <a:outerShdw blurRad="38100" dist="38100" dir="2700000" algn="tl">
                    <a:srgbClr val="000000">
                      <a:alpha val="43137"/>
                    </a:srgbClr>
                  </a:outerShdw>
                </a:effectLst>
              </a:rPr>
              <a:t>Fungsi I/O</a:t>
            </a:r>
            <a:endParaRPr lang="en-GB" dirty="0">
              <a:effectLst>
                <a:outerShdw blurRad="38100" dist="38100" dir="2700000" algn="tl">
                  <a:srgbClr val="000000">
                    <a:alpha val="43137"/>
                  </a:srgbClr>
                </a:outerShdw>
              </a:effectLst>
            </a:endParaRPr>
          </a:p>
        </p:txBody>
      </p:sp>
      <p:sp>
        <p:nvSpPr>
          <p:cNvPr id="11267" name="Rectangle 3"/>
          <p:cNvSpPr>
            <a:spLocks noGrp="1" noChangeArrowheads="1"/>
          </p:cNvSpPr>
          <p:nvPr>
            <p:ph idx="1"/>
          </p:nvPr>
        </p:nvSpPr>
        <p:spPr>
          <a:xfrm>
            <a:off x="467544" y="1484784"/>
            <a:ext cx="7556313" cy="4876800"/>
          </a:xfrm>
        </p:spPr>
        <p:txBody>
          <a:bodyPr>
            <a:normAutofit fontScale="85000" lnSpcReduction="20000"/>
          </a:bodyPr>
          <a:lstStyle/>
          <a:p>
            <a:pPr algn="l" rtl="0"/>
            <a:r>
              <a:rPr lang="en-GB" dirty="0" smtClean="0"/>
              <a:t>Modul I/O dapat bertukar data secara langsung dengan prosesor</a:t>
            </a:r>
          </a:p>
          <a:p>
            <a:pPr algn="l" rtl="0"/>
            <a:r>
              <a:rPr lang="en-GB" dirty="0" smtClean="0"/>
              <a:t>Prosesor dapat membaca data dari atau menulis data ke modul I/O</a:t>
            </a:r>
          </a:p>
          <a:p>
            <a:pPr lvl="1" algn="l" rtl="0"/>
            <a:r>
              <a:rPr lang="en-GB" dirty="0" smtClean="0"/>
              <a:t>Prosesor mengidentifikasi perangkat tertentu yang dikendalikan oleh modul I/O tertentu</a:t>
            </a:r>
          </a:p>
          <a:p>
            <a:pPr lvl="1" algn="l" rtl="0"/>
            <a:r>
              <a:rPr lang="en-GB" dirty="0" smtClean="0"/>
              <a:t>instruksi I/O daripada instruksi referensi memori</a:t>
            </a:r>
          </a:p>
          <a:p>
            <a:pPr algn="l" rtl="0"/>
            <a:r>
              <a:rPr lang="en-GB" dirty="0" smtClean="0"/>
              <a:t>Dalam beberapa kasus diinginkan untuk memungkinkan pertukaran I/O terjadi secara langsung dengan memori</a:t>
            </a:r>
          </a:p>
          <a:p>
            <a:pPr lvl="1" algn="l" rtl="0"/>
            <a:r>
              <a:rPr lang="en-GB" dirty="0" smtClean="0"/>
              <a:t>Prosesor memberikan modul I/O otoritas untuk membaca dari atau menulis ke memori sehingga transfer memori I/O dapat terjadi tanpa mengikat prosesor</a:t>
            </a:r>
          </a:p>
          <a:p>
            <a:pPr lvl="1" algn="l" rtl="0"/>
            <a:r>
              <a:rPr lang="en-GB" dirty="0" smtClean="0"/>
              <a:t>Modul I/O mengeluarkan perintah baca atau tulis ke memori membebaskan prosesor dari tanggung jawab untuk pertukaran</a:t>
            </a:r>
          </a:p>
          <a:p>
            <a:pPr lvl="1" algn="l" rtl="0"/>
            <a:r>
              <a:rPr lang="en-GB" dirty="0" smtClean="0"/>
              <a:t>Operasi ini dikenal sebagai akses memori langsung (DMA)</a:t>
            </a:r>
            <a:endParaRPr lang="en-GB" dirty="0"/>
          </a:p>
        </p:txBody>
      </p:sp>
    </p:spTree>
    <p:extLst>
      <p:ext uri="{BB962C8B-B14F-4D97-AF65-F5344CB8AC3E}">
        <p14:creationId xmlns:p14="http://schemas.microsoft.com/office/powerpoint/2010/main" val="30010280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457200" y="228600"/>
            <a:ext cx="7556500" cy="896144"/>
          </a:xfrm>
        </p:spPr>
        <p:txBody>
          <a:bodyPr/>
          <a:lstStyle/>
          <a:p>
            <a:pPr algn="l" rtl="0"/>
            <a:r>
              <a:rPr lang="en-GB" sz="2400" dirty="0" smtClean="0"/>
              <a:t>Struktur interkoneksi harus mendukung jenis transfer berikut:</a:t>
            </a:r>
            <a:endParaRPr lang="en-GB" sz="2400" dirty="0"/>
          </a:p>
        </p:txBody>
      </p:sp>
      <p:graphicFrame>
        <p:nvGraphicFramePr>
          <p:cNvPr id="43" name="Content Placeholder 42"/>
          <p:cNvGraphicFramePr>
            <a:graphicFrameLocks noGrp="1"/>
          </p:cNvGraphicFramePr>
          <p:nvPr>
            <p:ph idx="4294967295"/>
            <p:extLst/>
          </p:nvPr>
        </p:nvGraphicFramePr>
        <p:xfrm>
          <a:off x="393095" y="1202267"/>
          <a:ext cx="84582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179512" y="6553351"/>
            <a:ext cx="6122894" cy="365125"/>
          </a:xfrm>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42521783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7391400" y="685800"/>
            <a:ext cx="1752600" cy="6172200"/>
          </a:xfrm>
        </p:spPr>
        <p:txBody>
          <a:bodyPr vert="wordArtVert"/>
          <a:lstStyle/>
          <a:p>
            <a:pPr algn="ctr" rtl="0"/>
            <a:r>
              <a:rPr lang="en-GB" spc="800" dirty="0" smtClean="0">
                <a:effectLst>
                  <a:outerShdw blurRad="38100" dist="38100" dir="2700000" algn="tl">
                    <a:srgbClr val="000000">
                      <a:alpha val="43137"/>
                    </a:srgbClr>
                  </a:outerShdw>
                </a:effectLst>
              </a:rPr>
              <a:t>Interkoneksi Bus</a:t>
            </a:r>
            <a:endParaRPr lang="en-GB" spc="800" dirty="0">
              <a:effectLst>
                <a:outerShdw blurRad="38100" dist="38100" dir="2700000" algn="tl">
                  <a:srgbClr val="000000">
                    <a:alpha val="43137"/>
                  </a:srgbClr>
                </a:outerShdw>
              </a:effectLst>
            </a:endParaRPr>
          </a:p>
        </p:txBody>
      </p:sp>
      <p:graphicFrame>
        <p:nvGraphicFramePr>
          <p:cNvPr id="48" name="Content Placeholder 47"/>
          <p:cNvGraphicFramePr>
            <a:graphicFrameLocks noGrp="1"/>
          </p:cNvGraphicFramePr>
          <p:nvPr>
            <p:ph idx="4294967295"/>
            <p:extLst>
              <p:ext uri="{D42A27DB-BD31-4B8C-83A1-F6EECF244321}">
                <p14:modId xmlns:p14="http://schemas.microsoft.com/office/powerpoint/2010/main" val="1098455665"/>
              </p:ext>
            </p:extLst>
          </p:nvPr>
        </p:nvGraphicFramePr>
        <p:xfrm>
          <a:off x="-247952" y="199571"/>
          <a:ext cx="7772400" cy="624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9" name="Picture 48"/>
          <p:cNvPicPr>
            <a:picLocks noChangeAspect="1"/>
          </p:cNvPicPr>
          <p:nvPr/>
        </p:nvPicPr>
        <p:blipFill>
          <a:blip r:embed="rId8"/>
          <a:stretch>
            <a:fillRect/>
          </a:stretch>
        </p:blipFill>
        <p:spPr>
          <a:xfrm>
            <a:off x="2987824" y="4221088"/>
            <a:ext cx="685799" cy="529199"/>
          </a:xfrm>
          <a:prstGeom prst="rect">
            <a:avLst/>
          </a:prstGeom>
          <a:scene3d>
            <a:camera prst="orthographicFront">
              <a:rot lat="0" lon="10499978" rev="0"/>
            </a:camera>
            <a:lightRig rig="threePt" dir="t"/>
          </a:scene3d>
        </p:spPr>
      </p:pic>
      <p:pic>
        <p:nvPicPr>
          <p:cNvPr id="50" name="Picture 49"/>
          <p:cNvPicPr>
            <a:picLocks noChangeAspect="1"/>
          </p:cNvPicPr>
          <p:nvPr/>
        </p:nvPicPr>
        <p:blipFill>
          <a:blip r:embed="rId8"/>
          <a:stretch>
            <a:fillRect/>
          </a:stretch>
        </p:blipFill>
        <p:spPr>
          <a:xfrm>
            <a:off x="3419872" y="1916832"/>
            <a:ext cx="685799" cy="529199"/>
          </a:xfrm>
          <a:prstGeom prst="rect">
            <a:avLst/>
          </a:prstGeom>
          <a:scene3d>
            <a:camera prst="orthographicFront">
              <a:rot lat="0" lon="10499978" rev="0"/>
            </a:camera>
            <a:lightRig rig="threePt" dir="t"/>
          </a:scene3d>
        </p:spPr>
      </p:pic>
      <p:sp>
        <p:nvSpPr>
          <p:cNvPr id="2" name="Footer Placeholder 1"/>
          <p:cNvSpPr>
            <a:spLocks noGrp="1"/>
          </p:cNvSpPr>
          <p:nvPr>
            <p:ph type="ftr" sz="quarter" idx="11"/>
          </p:nvPr>
        </p:nvSpPr>
        <p:spPr>
          <a:xfrm>
            <a:off x="179512" y="6565446"/>
            <a:ext cx="6122894" cy="365125"/>
          </a:xfrm>
        </p:spPr>
        <p:txBody>
          <a:bodyPr/>
          <a:lstStyle/>
          <a:p>
            <a:pPr algn="l" rtl="0"/>
            <a:r>
              <a:rPr lang="en-US" dirty="0" smtClean="0"/>
              <a:t>© 2016 Pearson Education, Inc., Hoboken, NJ. Seluruh hak cipta.</a:t>
            </a:r>
            <a:endParaRPr lang="en-US" dirty="0"/>
          </a:p>
        </p:txBody>
      </p:sp>
    </p:spTree>
    <p:extLst>
      <p:ext uri="{BB962C8B-B14F-4D97-AF65-F5344CB8AC3E}">
        <p14:creationId xmlns:p14="http://schemas.microsoft.com/office/powerpoint/2010/main" val="1548782685"/>
      </p:ext>
    </p:extLst>
  </p:cSld>
  <p:clrMapOvr>
    <a:masterClrMapping/>
  </p:clrMapOvr>
  <p:transition spd="med">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838200" y="381000"/>
            <a:ext cx="7556500" cy="1116013"/>
          </a:xfrm>
        </p:spPr>
        <p:txBody>
          <a:bodyPr/>
          <a:lstStyle/>
          <a:p>
            <a:pPr algn="l" rtl="0"/>
            <a:r>
              <a:rPr lang="en-GB" dirty="0">
                <a:effectLst>
                  <a:outerShdw blurRad="38100" dist="38100" dir="2700000" algn="tl">
                    <a:srgbClr val="000000">
                      <a:alpha val="43137"/>
                    </a:srgbClr>
                  </a:outerShdw>
                </a:effectLst>
              </a:rPr>
              <a:t>Data Bus</a:t>
            </a:r>
          </a:p>
        </p:txBody>
      </p:sp>
      <p:sp>
        <p:nvSpPr>
          <p:cNvPr id="18435" name="Rectangle 3"/>
          <p:cNvSpPr>
            <a:spLocks noGrp="1" noChangeArrowheads="1"/>
          </p:cNvSpPr>
          <p:nvPr>
            <p:ph idx="4294967295"/>
          </p:nvPr>
        </p:nvSpPr>
        <p:spPr>
          <a:xfrm>
            <a:off x="762000" y="1219200"/>
            <a:ext cx="7556500" cy="5029200"/>
          </a:xfrm>
        </p:spPr>
        <p:txBody>
          <a:bodyPr>
            <a:normAutofit lnSpcReduction="10000"/>
          </a:bodyPr>
          <a:lstStyle/>
          <a:p>
            <a:pPr algn="l" rtl="0"/>
            <a:r>
              <a:rPr lang="en-GB" dirty="0" smtClean="0"/>
              <a:t>Jalur data yang menyediakan jalur untuk memindahkan data antar modul sistem</a:t>
            </a:r>
          </a:p>
          <a:p>
            <a:pPr algn="l" rtl="0"/>
            <a:r>
              <a:rPr lang="en-GB" dirty="0" smtClean="0"/>
              <a:t>Dapat terdiri dari 32, 64, 128, atau lebih baris terpisah</a:t>
            </a:r>
          </a:p>
          <a:p>
            <a:pPr algn="l" rtl="0"/>
            <a:r>
              <a:rPr lang="en-GB" dirty="0" smtClean="0"/>
              <a:t>Banyaknya baris disebut dengan</a:t>
            </a:r>
            <a:r>
              <a:rPr lang="en-GB" i="1" dirty="0" smtClean="0"/>
              <a:t>lebar</a:t>
            </a:r>
            <a:r>
              <a:rPr lang="en-GB" dirty="0" smtClean="0"/>
              <a:t>dari bus data</a:t>
            </a:r>
          </a:p>
          <a:p>
            <a:pPr algn="l" rtl="0"/>
            <a:r>
              <a:rPr lang="en-GB" dirty="0" smtClean="0"/>
              <a:t>Jumlah baris menentukan berapa banyak bit yang dapat ditransfer pada suatu waktu</a:t>
            </a:r>
          </a:p>
          <a:p>
            <a:pPr algn="l" rtl="0"/>
            <a:r>
              <a:rPr lang="en-GB" dirty="0" smtClean="0"/>
              <a:t>Lebar bus data</a:t>
            </a:r>
          </a:p>
          <a:p>
            <a:pPr algn="l" rtl="0">
              <a:spcBef>
                <a:spcPts val="0"/>
              </a:spcBef>
              <a:buNone/>
            </a:pPr>
            <a:r>
              <a:rPr lang="en-GB" dirty="0" smtClean="0"/>
              <a:t>merupakan faktor kunci dalam</a:t>
            </a:r>
          </a:p>
          <a:p>
            <a:pPr algn="l" rtl="0">
              <a:spcBef>
                <a:spcPts val="0"/>
              </a:spcBef>
              <a:buNone/>
            </a:pPr>
            <a:r>
              <a:rPr lang="en-GB" dirty="0" smtClean="0"/>
              <a:t>menentukan secara keseluruhan</a:t>
            </a:r>
          </a:p>
          <a:p>
            <a:pPr algn="l" rtl="0">
              <a:spcBef>
                <a:spcPts val="0"/>
              </a:spcBef>
              <a:buNone/>
            </a:pPr>
            <a:r>
              <a:rPr lang="en-GB" dirty="0" smtClean="0"/>
              <a:t>kinerja sistem</a:t>
            </a:r>
            <a:endParaRPr lang="en-GB" dirty="0"/>
          </a:p>
        </p:txBody>
      </p:sp>
      <p:pic>
        <p:nvPicPr>
          <p:cNvPr id="5" name="Picture 4"/>
          <p:cNvPicPr>
            <a:picLocks noChangeAspect="1"/>
          </p:cNvPicPr>
          <p:nvPr/>
        </p:nvPicPr>
        <p:blipFill>
          <a:blip r:embed="rId3"/>
          <a:stretch>
            <a:fillRect/>
          </a:stretch>
        </p:blipFill>
        <p:spPr>
          <a:xfrm>
            <a:off x="3733800" y="3810000"/>
            <a:ext cx="5079799" cy="2832100"/>
          </a:xfrm>
          <a:prstGeom prst="rect">
            <a:avLst/>
          </a:prstGeom>
        </p:spPr>
      </p:pic>
      <p:sp>
        <p:nvSpPr>
          <p:cNvPr id="100010001" name="ODT_ATTR_LBL_SHAPE">
            <a:extLst>
              <a:ext uri="{FF2B5EF4-FFF2-40B4-BE49-F238E27FC236}">
                <a16:creationId xmlns:a16="http://schemas.microsoft.com/office/drawing/2014/main" xmlns="" id="{ADCB8724-23CD-4EE8-B5B5-3CB2DDF8932E}"/>
              </a:ext>
            </a:extLst>
          </p:cNvPr>
          <p:cNvSpPr txBox="1"/>
          <p:nvPr/>
        </p:nvSpPr>
        <p:spPr>
          <a:xfrm>
            <a:off x="0" y="0"/>
            <a:ext cx="5000000" cy="276999"/>
          </a:xfrm>
          <a:prstGeom prst="rect">
            <a:avLst/>
          </a:prstGeom>
          <a:solidFill>
            <a:srgbClr val="FAFAFA"/>
          </a:solidFill>
        </p:spPr>
        <p:txBody>
          <a:bodyPr wrap="none" lIns="288000">
            <a:spAutoFit/>
          </a:bodyPr>
          <a:lstStyle/>
          <a:p>
            <a:pPr rtl="0"/>
            <a:r>
              <a:rPr lang="en-US" sz="1000" dirty="0">
                <a:solidFill>
                  <a:srgbClr val="0F2B46"/>
                </a:solidFill>
                <a:effectLst/>
                <a:latin typeface="Roboto" panose="02000000000000000000" pitchFamily="2" charset="0"/>
              </a:rPr>
              <a:t>Diterjemahkan dari bahasa Inggris ke bahasa Indonesia - </a:t>
            </a:r>
            <a:r>
              <a:rPr lang="en-US" sz="1000" u="sng" dirty="0">
                <a:solidFill>
                  <a:srgbClr val="0F2B46"/>
                </a:solidFill>
                <a:effectLst/>
                <a:latin typeface="Roboto" panose="02000000000000000000" pitchFamily="2" charset="0"/>
                <a:hlinkClick r:id="rId4" tooltip="Doc Translator - www.onlinedoctranslator.com"/>
              </a:rPr>
              <a:t>www.onlinedoctranslator.com</a:t>
            </a:r>
            <a:endParaRPr lang="en-US" sz="1000" dirty="0"/>
          </a:p>
        </p:txBody>
      </p:sp>
      <p:pic>
        <p:nvPicPr>
          <p:cNvPr id="1000100002" name="ODT_ATTR_LBL_LOGO">
            <a:extLst>
              <a:ext uri="{FF2B5EF4-FFF2-40B4-BE49-F238E27FC236}">
                <a16:creationId xmlns:a16="http://schemas.microsoft.com/office/drawing/2014/main" xmlns="" id="{B066AC4A-9A1C-4C10-800A-DAF9F2764385}"/>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0" y="36000"/>
            <a:ext cx="316230" cy="179705"/>
          </a:xfrm>
          <a:prstGeom prst="rect">
            <a:avLst/>
          </a:prstGeom>
        </p:spPr>
      </p:pic>
    </p:spTree>
    <p:extLst>
      <p:ext uri="{BB962C8B-B14F-4D97-AF65-F5344CB8AC3E}">
        <p14:creationId xmlns:p14="http://schemas.microsoft.com/office/powerpoint/2010/main" val="40586372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67544" y="188640"/>
            <a:ext cx="7556313" cy="658906"/>
          </a:xfrm>
        </p:spPr>
        <p:txBody>
          <a:bodyPr/>
          <a:lstStyle/>
          <a:p>
            <a:pPr algn="l" rtl="0"/>
            <a:r>
              <a:rPr lang="en-GB" dirty="0" smtClean="0"/>
              <a:t>Alamat Bus Kontrol Bus</a:t>
            </a:r>
            <a:endParaRPr lang="en-GB" dirty="0"/>
          </a:p>
        </p:txBody>
      </p:sp>
      <p:sp>
        <p:nvSpPr>
          <p:cNvPr id="19459" name="Rectangle 3"/>
          <p:cNvSpPr>
            <a:spLocks noGrp="1" noChangeArrowheads="1"/>
          </p:cNvSpPr>
          <p:nvPr>
            <p:ph sz="half" idx="2"/>
          </p:nvPr>
        </p:nvSpPr>
        <p:spPr>
          <a:xfrm>
            <a:off x="467544" y="1988840"/>
            <a:ext cx="3657600" cy="4724401"/>
          </a:xfrm>
        </p:spPr>
        <p:txBody>
          <a:bodyPr>
            <a:normAutofit fontScale="85000" lnSpcReduction="20000"/>
          </a:bodyPr>
          <a:lstStyle/>
          <a:p>
            <a:pPr algn="l" rtl="0"/>
            <a:r>
              <a:rPr lang="en-GB" dirty="0" smtClean="0"/>
              <a:t>Digunakan untuk menunjuk sumber atau tujuan data pada bus data</a:t>
            </a:r>
          </a:p>
          <a:p>
            <a:pPr lvl="1" algn="l" rtl="0"/>
            <a:r>
              <a:rPr lang="en-GB" dirty="0" smtClean="0"/>
              <a:t>Jika prosesor ingin membaca kata data dari memori, ia menempatkan alamat kata yang diinginkan pada baris alamat</a:t>
            </a:r>
          </a:p>
          <a:p>
            <a:pPr algn="l" rtl="0"/>
            <a:r>
              <a:rPr lang="en-GB" dirty="0" smtClean="0"/>
              <a:t>Lebar menentukan kapasitas memori maksimum yang mungkin dari sistem</a:t>
            </a:r>
          </a:p>
          <a:p>
            <a:pPr algn="l" rtl="0"/>
            <a:r>
              <a:rPr lang="en-GB" dirty="0" smtClean="0"/>
              <a:t>Juga digunakan untuk menangani port I/O</a:t>
            </a:r>
          </a:p>
          <a:p>
            <a:pPr lvl="1" algn="l" rtl="0"/>
            <a:r>
              <a:rPr lang="en-GB" dirty="0" smtClean="0"/>
              <a:t>Bit urutan yang lebih tinggi digunakan untuk memilih modul tertentu pada bus dan bit urutan yang lebih rendah memilih lokasi memori atau port I/O di dalam modul</a:t>
            </a:r>
            <a:endParaRPr lang="en-GB" dirty="0"/>
          </a:p>
        </p:txBody>
      </p:sp>
      <p:sp>
        <p:nvSpPr>
          <p:cNvPr id="7" name="Content Placeholder 6"/>
          <p:cNvSpPr>
            <a:spLocks noGrp="1"/>
          </p:cNvSpPr>
          <p:nvPr>
            <p:ph sz="quarter" idx="4"/>
          </p:nvPr>
        </p:nvSpPr>
        <p:spPr>
          <a:xfrm>
            <a:off x="4399878" y="2133600"/>
            <a:ext cx="3657600" cy="4419599"/>
          </a:xfrm>
        </p:spPr>
        <p:txBody>
          <a:bodyPr>
            <a:normAutofit fontScale="85000" lnSpcReduction="20000"/>
          </a:bodyPr>
          <a:lstStyle/>
          <a:p>
            <a:pPr algn="l" rtl="0"/>
            <a:r>
              <a:rPr lang="en-US" dirty="0" smtClean="0"/>
              <a:t>Digunakan untuk mengontrol akses dan penggunaan baris data dan alamat</a:t>
            </a:r>
          </a:p>
          <a:p>
            <a:pPr algn="l" rtl="0"/>
            <a:r>
              <a:rPr lang="en-US" dirty="0" smtClean="0"/>
              <a:t>Karena jalur data dan alamat digunakan bersama oleh semua komponen, harus ada cara untuk mengontrol penggunaannya</a:t>
            </a:r>
          </a:p>
          <a:p>
            <a:pPr algn="l" rtl="0"/>
            <a:r>
              <a:rPr lang="en-US" dirty="0" smtClean="0"/>
              <a:t>Sinyal kontrol mengirimkan informasi perintah dan pengaturan waktu di antara modul sistem</a:t>
            </a:r>
          </a:p>
          <a:p>
            <a:pPr algn="l" rtl="0"/>
            <a:r>
              <a:rPr lang="en-US" dirty="0" smtClean="0"/>
              <a:t>Sinyal waktu menunjukkan validitas data dan informasi alamat</a:t>
            </a:r>
          </a:p>
          <a:p>
            <a:pPr algn="l" rtl="0"/>
            <a:r>
              <a:rPr lang="en-US" dirty="0" smtClean="0"/>
              <a:t>Sinyal perintah menentukan operasi yang akan dilakukan</a:t>
            </a:r>
          </a:p>
          <a:p>
            <a:pPr algn="l" rtl="0"/>
            <a:endParaRPr lang="en-US" dirty="0"/>
          </a:p>
        </p:txBody>
      </p:sp>
      <p:sp>
        <p:nvSpPr>
          <p:cNvPr id="5" name="Text Placeholder 4"/>
          <p:cNvSpPr>
            <a:spLocks noGrp="1"/>
          </p:cNvSpPr>
          <p:nvPr>
            <p:ph type="body" idx="1"/>
          </p:nvPr>
        </p:nvSpPr>
        <p:spPr>
          <a:xfrm>
            <a:off x="467544" y="836712"/>
            <a:ext cx="3657600" cy="869577"/>
          </a:xfrm>
        </p:spPr>
        <p:txBody>
          <a:bodyPr/>
          <a:lstStyle/>
          <a:p>
            <a:pPr algn="l" rtl="0"/>
            <a:r>
              <a:rPr lang="en-US" dirty="0" smtClean="0"/>
              <a:t> </a:t>
            </a:r>
          </a:p>
        </p:txBody>
      </p:sp>
      <p:sp>
        <p:nvSpPr>
          <p:cNvPr id="6" name="Text Placeholder 5"/>
          <p:cNvSpPr>
            <a:spLocks noGrp="1"/>
          </p:cNvSpPr>
          <p:nvPr>
            <p:ph type="body" sz="quarter" idx="3"/>
          </p:nvPr>
        </p:nvSpPr>
        <p:spPr>
          <a:xfrm>
            <a:off x="4427984" y="980728"/>
            <a:ext cx="3657600" cy="869576"/>
          </a:xfrm>
        </p:spPr>
        <p:txBody>
          <a:bodyPr/>
          <a:lstStyle/>
          <a:p>
            <a:pPr algn="l" rtl="0"/>
            <a:r>
              <a:rPr lang="en-US" dirty="0" smtClean="0"/>
              <a:t> </a:t>
            </a:r>
          </a:p>
          <a:p>
            <a:pPr algn="l" rtl="0"/>
            <a:endParaRPr lang="en-US" dirty="0"/>
          </a:p>
        </p:txBody>
      </p:sp>
      <p:pic>
        <p:nvPicPr>
          <p:cNvPr id="10" name="Picture 9"/>
          <p:cNvPicPr>
            <a:picLocks noChangeAspect="1"/>
          </p:cNvPicPr>
          <p:nvPr/>
        </p:nvPicPr>
        <p:blipFill>
          <a:blip r:embed="rId3">
            <a:biLevel thresh="75000"/>
          </a:blip>
          <a:stretch>
            <a:fillRect/>
          </a:stretch>
        </p:blipFill>
        <p:spPr>
          <a:xfrm>
            <a:off x="-108520" y="836712"/>
            <a:ext cx="2072923" cy="1155700"/>
          </a:xfrm>
          <a:prstGeom prst="rect">
            <a:avLst/>
          </a:prstGeom>
        </p:spPr>
      </p:pic>
      <p:pic>
        <p:nvPicPr>
          <p:cNvPr id="11" name="Picture 10"/>
          <p:cNvPicPr>
            <a:picLocks noChangeAspect="1"/>
          </p:cNvPicPr>
          <p:nvPr/>
        </p:nvPicPr>
        <p:blipFill>
          <a:blip r:embed="rId3"/>
          <a:stretch>
            <a:fillRect/>
          </a:stretch>
        </p:blipFill>
        <p:spPr>
          <a:xfrm>
            <a:off x="6156176" y="1124744"/>
            <a:ext cx="2072923" cy="1155700"/>
          </a:xfrm>
          <a:prstGeom prst="rect">
            <a:avLst/>
          </a:prstGeom>
        </p:spPr>
      </p:pic>
    </p:spTree>
    <p:extLst>
      <p:ext uri="{BB962C8B-B14F-4D97-AF65-F5344CB8AC3E}">
        <p14:creationId xmlns:p14="http://schemas.microsoft.com/office/powerpoint/2010/main" val="4460542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6.pdf"/>
          <p:cNvPicPr>
            <a:picLocks noChangeAspect="1"/>
          </p:cNvPicPr>
          <p:nvPr/>
        </p:nvPicPr>
        <p:blipFill rotWithShape="1">
          <a:blip r:embed="rId3">
            <a:extLst>
              <a:ext uri="{28A0092B-C50C-407E-A947-70E740481C1C}">
                <a14:useLocalDpi xmlns:a14="http://schemas.microsoft.com/office/drawing/2010/main" val="0"/>
              </a:ext>
            </a:extLst>
          </a:blip>
          <a:srcRect l="2342" t="16162" r="3474" b="28282"/>
          <a:stretch/>
        </p:blipFill>
        <p:spPr>
          <a:xfrm>
            <a:off x="6106" y="1844824"/>
            <a:ext cx="9175174" cy="4182054"/>
          </a:xfrm>
          <a:prstGeom prst="rect">
            <a:avLst/>
          </a:prstGeom>
        </p:spPr>
      </p:pic>
    </p:spTree>
    <p:extLst>
      <p:ext uri="{BB962C8B-B14F-4D97-AF65-F5344CB8AC3E}">
        <p14:creationId xmlns:p14="http://schemas.microsoft.com/office/powerpoint/2010/main" val="1916064666"/>
      </p:ext>
    </p:extLst>
  </p:cSld>
  <p:clrMapOvr>
    <a:masterClrMapping/>
  </p:clrMapOvr>
  <p:transition spd="med">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Tujuan dan sasaran</a:t>
            </a:r>
            <a:endParaRPr lang="id-ID" dirty="0"/>
          </a:p>
        </p:txBody>
      </p:sp>
      <p:sp>
        <p:nvSpPr>
          <p:cNvPr id="3" name="Content Placeholder 2"/>
          <p:cNvSpPr>
            <a:spLocks noGrp="1"/>
          </p:cNvSpPr>
          <p:nvPr>
            <p:ph idx="1"/>
          </p:nvPr>
        </p:nvSpPr>
        <p:spPr/>
        <p:txBody>
          <a:bodyPr>
            <a:normAutofit/>
          </a:bodyPr>
          <a:lstStyle/>
          <a:p>
            <a:pPr algn="just"/>
            <a:r>
              <a:rPr lang="id-ID" dirty="0"/>
              <a:t>Mahasiswa mampu memahami dan menjelaskan tentang tingkatan paling atas fungsi dan interkoneksi komputer.</a:t>
            </a:r>
            <a:endParaRPr lang="id-ID" dirty="0" smtClean="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2</a:t>
            </a:fld>
            <a:endParaRPr lang="en-US" altLang="id-ID"/>
          </a:p>
        </p:txBody>
      </p:sp>
    </p:spTree>
    <p:extLst>
      <p:ext uri="{BB962C8B-B14F-4D97-AF65-F5344CB8AC3E}">
        <p14:creationId xmlns:p14="http://schemas.microsoft.com/office/powerpoint/2010/main" val="1561186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62000" y="457200"/>
            <a:ext cx="7556313" cy="1116106"/>
          </a:xfrm>
        </p:spPr>
        <p:txBody>
          <a:bodyPr/>
          <a:lstStyle/>
          <a:p>
            <a:r>
              <a:rPr lang="en-GB" dirty="0" smtClean="0">
                <a:effectLst>
                  <a:outerShdw blurRad="38100" dist="38100" dir="2700000" algn="tl">
                    <a:srgbClr val="000000">
                      <a:alpha val="43137"/>
                    </a:srgbClr>
                  </a:outerShdw>
                </a:effectLst>
              </a:rPr>
              <a:t>Point-to-Point Interconnect</a:t>
            </a:r>
            <a:endParaRPr lang="en-GB" dirty="0">
              <a:effectLst>
                <a:outerShdw blurRad="38100" dist="38100" dir="2700000" algn="tl">
                  <a:srgbClr val="000000">
                    <a:alpha val="43137"/>
                  </a:srgbClr>
                </a:outerShdw>
              </a:effectLst>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41628504"/>
              </p:ext>
            </p:extLst>
          </p:nvPr>
        </p:nvGraphicFramePr>
        <p:xfrm>
          <a:off x="467545" y="1412776"/>
          <a:ext cx="7488832" cy="468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smtClean="0"/>
              <a:t>© 2016 Pearson Education, Inc., Hoboken, NJ. All rights reserved.</a:t>
            </a:r>
            <a:endParaRPr lang="en-US" dirty="0"/>
          </a:p>
        </p:txBody>
      </p:sp>
    </p:spTree>
    <p:extLst>
      <p:ext uri="{BB962C8B-B14F-4D97-AF65-F5344CB8AC3E}">
        <p14:creationId xmlns:p14="http://schemas.microsoft.com/office/powerpoint/2010/main" val="4049227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228600"/>
            <a:ext cx="6181611" cy="990600"/>
          </a:xfrm>
        </p:spPr>
        <p:txBody>
          <a:bodyPr>
            <a:normAutofit/>
          </a:bodyPr>
          <a:lstStyle/>
          <a:p>
            <a:pPr algn="l" rtl="0"/>
            <a:r>
              <a:rPr lang="en-GB" sz="4000" dirty="0" smtClean="0">
                <a:effectLst>
                  <a:outerShdw blurRad="38100" dist="38100" dir="2700000" algn="tl">
                    <a:srgbClr val="000000">
                      <a:alpha val="43137"/>
                    </a:srgbClr>
                  </a:outerShdw>
                </a:effectLst>
              </a:rPr>
              <a:t>Interkoneksi Jalur Cepat</a:t>
            </a:r>
            <a:endParaRPr lang="en-GB" sz="4000" dirty="0">
              <a:effectLst>
                <a:outerShdw blurRad="38100" dist="38100" dir="2700000" algn="tl">
                  <a:srgbClr val="000000">
                    <a:alpha val="43137"/>
                  </a:srgbClr>
                </a:outerShdw>
              </a:effectLst>
            </a:endParaRPr>
          </a:p>
        </p:txBody>
      </p:sp>
      <p:sp>
        <p:nvSpPr>
          <p:cNvPr id="13" name="Text Placeholder 12"/>
          <p:cNvSpPr>
            <a:spLocks noGrp="1"/>
          </p:cNvSpPr>
          <p:nvPr>
            <p:ph type="body" sz="half" idx="2"/>
          </p:nvPr>
        </p:nvSpPr>
        <p:spPr>
          <a:xfrm>
            <a:off x="381094" y="1524000"/>
            <a:ext cx="6179566" cy="4876800"/>
          </a:xfrm>
        </p:spPr>
        <p:txBody>
          <a:bodyPr>
            <a:normAutofit/>
          </a:bodyPr>
          <a:lstStyle/>
          <a:p>
            <a:pPr marL="228600" indent="-228600" algn="l" rtl="0">
              <a:buClr>
                <a:schemeClr val="bg1"/>
              </a:buClr>
              <a:buFont typeface="Wingdings" pitchFamily="2" charset="2"/>
              <a:buChar char="n"/>
            </a:pPr>
            <a:r>
              <a:rPr lang="en-US" sz="2000" dirty="0" smtClean="0"/>
              <a:t>Diperkenalkan pada tahun 2008</a:t>
            </a:r>
          </a:p>
          <a:p>
            <a:pPr marL="228600" indent="-228600" algn="l" rtl="0">
              <a:buClr>
                <a:schemeClr val="bg1"/>
              </a:buClr>
              <a:buFont typeface="Wingdings" pitchFamily="2" charset="2"/>
              <a:buChar char="n"/>
            </a:pPr>
            <a:r>
              <a:rPr lang="en-US" sz="2000" dirty="0" smtClean="0"/>
              <a:t>Beberapa koneksi langsung</a:t>
            </a:r>
          </a:p>
          <a:p>
            <a:pPr marL="685800" lvl="2" indent="-228600" algn="l" rtl="0">
              <a:spcBef>
                <a:spcPts val="2000"/>
              </a:spcBef>
              <a:buClr>
                <a:schemeClr val="bg2"/>
              </a:buClr>
              <a:buFont typeface="Wingdings" pitchFamily="2" charset="2"/>
              <a:buChar char="n"/>
            </a:pPr>
            <a:r>
              <a:rPr lang="en-US" sz="1600" dirty="0" smtClean="0">
                <a:solidFill>
                  <a:schemeClr val="bg1"/>
                </a:solidFill>
              </a:rPr>
              <a:t>Koneksi berpasangan langsung ke komponen lain menghilangkan kebutuhan untuk arbitrasi yang ditemukan dalam sistem transmisi bersama</a:t>
            </a:r>
          </a:p>
          <a:p>
            <a:pPr marL="228600" indent="-228600" algn="l" rtl="0">
              <a:buClr>
                <a:schemeClr val="bg1"/>
              </a:buClr>
              <a:buFont typeface="Wingdings" pitchFamily="2" charset="2"/>
              <a:buChar char="n"/>
            </a:pPr>
            <a:r>
              <a:rPr lang="en-US" sz="2000" dirty="0" smtClean="0"/>
              <a:t>Arsitektur protokol berlapis</a:t>
            </a:r>
          </a:p>
          <a:p>
            <a:pPr marL="685800" lvl="2" indent="-228600" algn="l" rtl="0">
              <a:spcBef>
                <a:spcPts val="2000"/>
              </a:spcBef>
              <a:buClr>
                <a:schemeClr val="bg2"/>
              </a:buClr>
              <a:buFont typeface="Wingdings" pitchFamily="2" charset="2"/>
              <a:buChar char="n"/>
            </a:pPr>
            <a:r>
              <a:rPr lang="en-US" sz="1600" dirty="0" smtClean="0">
                <a:solidFill>
                  <a:schemeClr val="bg1"/>
                </a:solidFill>
              </a:rPr>
              <a:t>Interkoneksi tingkat prosesor ini menggunakan arsitektur protokol berlapis daripada penggunaan sederhana sinyal kontrol yang ditemukan dalam pengaturan bus bersama</a:t>
            </a:r>
          </a:p>
          <a:p>
            <a:pPr marL="228600" indent="-228600" algn="l" rtl="0">
              <a:buClr>
                <a:schemeClr val="bg1"/>
              </a:buClr>
              <a:buFont typeface="Wingdings" pitchFamily="2" charset="2"/>
              <a:buChar char="n"/>
            </a:pPr>
            <a:r>
              <a:rPr lang="en-US" sz="2000" dirty="0" smtClean="0"/>
              <a:t>Transfer data paket</a:t>
            </a:r>
          </a:p>
          <a:p>
            <a:pPr marL="685800" lvl="2" indent="-228600" algn="l" rtl="0">
              <a:spcBef>
                <a:spcPts val="2000"/>
              </a:spcBef>
              <a:buClr>
                <a:schemeClr val="bg2"/>
              </a:buClr>
              <a:buFont typeface="Wingdings" pitchFamily="2" charset="2"/>
              <a:buChar char="n"/>
            </a:pPr>
            <a:r>
              <a:rPr lang="en-US" sz="1600" dirty="0" smtClean="0">
                <a:solidFill>
                  <a:schemeClr val="bg1"/>
                </a:solidFill>
              </a:rPr>
              <a:t>Data dikirim sebagai rangkaian paket yang masing-masing menyertakan header kontrol dan kode kontrol kesalahan</a:t>
            </a:r>
          </a:p>
        </p:txBody>
      </p:sp>
      <p:sp>
        <p:nvSpPr>
          <p:cNvPr id="16" name="TextBox 15"/>
          <p:cNvSpPr txBox="1"/>
          <p:nvPr/>
        </p:nvSpPr>
        <p:spPr>
          <a:xfrm>
            <a:off x="6781800" y="838200"/>
            <a:ext cx="2057400" cy="769441"/>
          </a:xfrm>
          <a:prstGeom prst="rect">
            <a:avLst/>
          </a:prstGeom>
          <a:noFill/>
        </p:spPr>
        <p:txBody>
          <a:bodyPr wrap="square" rtlCol="0">
            <a:spAutoFit/>
          </a:bodyPr>
          <a:lstStyle/>
          <a:p>
            <a:pPr algn="ctr" rtl="0"/>
            <a:r>
              <a:rPr lang="en-US" sz="4400" dirty="0" smtClean="0">
                <a:solidFill>
                  <a:srgbClr val="FFFFFF"/>
                </a:solidFill>
                <a:effectLst>
                  <a:outerShdw blurRad="38100" dist="38100" dir="2700000" algn="tl">
                    <a:srgbClr val="000000">
                      <a:alpha val="43137"/>
                    </a:srgbClr>
                  </a:outerShdw>
                </a:effectLst>
                <a:latin typeface="+mj-lt"/>
              </a:rPr>
              <a:t>QPI</a:t>
            </a:r>
            <a:endParaRPr lang="en-US" sz="4400" dirty="0">
              <a:solidFill>
                <a:srgbClr val="FFFFFF"/>
              </a:solidFill>
              <a:effectLst>
                <a:outerShdw blurRad="38100" dist="38100" dir="2700000" algn="tl">
                  <a:srgbClr val="000000">
                    <a:alpha val="43137"/>
                  </a:srgbClr>
                </a:outerShdw>
              </a:effectLst>
              <a:latin typeface="+mj-lt"/>
            </a:endParaRPr>
          </a:p>
        </p:txBody>
      </p:sp>
      <p:pic>
        <p:nvPicPr>
          <p:cNvPr id="5" name="Picture 4"/>
          <p:cNvPicPr>
            <a:picLocks noChangeAspect="1"/>
          </p:cNvPicPr>
          <p:nvPr/>
        </p:nvPicPr>
        <p:blipFill>
          <a:blip r:embed="rId3"/>
          <a:stretch>
            <a:fillRect/>
          </a:stretch>
        </p:blipFill>
        <p:spPr>
          <a:xfrm>
            <a:off x="6781800" y="2971800"/>
            <a:ext cx="1993900" cy="2539716"/>
          </a:xfrm>
          <a:prstGeom prst="rect">
            <a:avLst/>
          </a:prstGeom>
        </p:spPr>
      </p:pic>
    </p:spTree>
    <p:extLst>
      <p:ext uri="{BB962C8B-B14F-4D97-AF65-F5344CB8AC3E}">
        <p14:creationId xmlns:p14="http://schemas.microsoft.com/office/powerpoint/2010/main" val="1075489203"/>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7.pdf"/>
          <p:cNvPicPr>
            <a:picLocks noChangeAspect="1"/>
          </p:cNvPicPr>
          <p:nvPr/>
        </p:nvPicPr>
        <p:blipFill rotWithShape="1">
          <a:blip r:embed="rId3">
            <a:extLst>
              <a:ext uri="{28A0092B-C50C-407E-A947-70E740481C1C}">
                <a14:useLocalDpi xmlns:a14="http://schemas.microsoft.com/office/drawing/2010/main" val="0"/>
              </a:ext>
            </a:extLst>
          </a:blip>
          <a:srcRect l="9782" t="11280" r="5687" b="17340"/>
          <a:stretch/>
        </p:blipFill>
        <p:spPr>
          <a:xfrm>
            <a:off x="1619672" y="-171400"/>
            <a:ext cx="6228152" cy="6806022"/>
          </a:xfrm>
          <a:prstGeom prst="rect">
            <a:avLst/>
          </a:prstGeom>
        </p:spPr>
      </p:pic>
    </p:spTree>
    <p:extLst>
      <p:ext uri="{BB962C8B-B14F-4D97-AF65-F5344CB8AC3E}">
        <p14:creationId xmlns:p14="http://schemas.microsoft.com/office/powerpoint/2010/main" val="2067989333"/>
      </p:ext>
    </p:extLst>
  </p:cSld>
  <p:clrMapOvr>
    <a:masterClrMapping/>
  </p:clrMapOvr>
  <p:transition spd="med">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8.pdf"/>
          <p:cNvPicPr>
            <a:picLocks noChangeAspect="1"/>
          </p:cNvPicPr>
          <p:nvPr/>
        </p:nvPicPr>
        <p:blipFill rotWithShape="1">
          <a:blip r:embed="rId3">
            <a:extLst>
              <a:ext uri="{28A0092B-C50C-407E-A947-70E740481C1C}">
                <a14:useLocalDpi xmlns:a14="http://schemas.microsoft.com/office/drawing/2010/main" val="0"/>
              </a:ext>
            </a:extLst>
          </a:blip>
          <a:srcRect l="436" t="20876" r="-436" b="24242"/>
          <a:stretch/>
        </p:blipFill>
        <p:spPr>
          <a:xfrm>
            <a:off x="-10442" y="260648"/>
            <a:ext cx="8992106" cy="6386549"/>
          </a:xfrm>
          <a:prstGeom prst="rect">
            <a:avLst/>
          </a:prstGeom>
        </p:spPr>
      </p:pic>
    </p:spTree>
    <p:extLst>
      <p:ext uri="{BB962C8B-B14F-4D97-AF65-F5344CB8AC3E}">
        <p14:creationId xmlns:p14="http://schemas.microsoft.com/office/powerpoint/2010/main" val="2192246509"/>
      </p:ext>
    </p:extLst>
  </p:cSld>
  <p:clrMapOvr>
    <a:masterClrMapping/>
  </p:clrMapOvr>
  <p:transition spd="med">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9.pdf"/>
          <p:cNvPicPr>
            <a:picLocks noChangeAspect="1"/>
          </p:cNvPicPr>
          <p:nvPr/>
        </p:nvPicPr>
        <p:blipFill rotWithShape="1">
          <a:blip r:embed="rId3">
            <a:extLst>
              <a:ext uri="{28A0092B-C50C-407E-A947-70E740481C1C}">
                <a14:useLocalDpi xmlns:a14="http://schemas.microsoft.com/office/drawing/2010/main" val="0"/>
              </a:ext>
            </a:extLst>
          </a:blip>
          <a:srcRect t="25083" b="14984"/>
          <a:stretch/>
        </p:blipFill>
        <p:spPr>
          <a:xfrm>
            <a:off x="107504" y="0"/>
            <a:ext cx="8358826" cy="6483099"/>
          </a:xfrm>
          <a:prstGeom prst="rect">
            <a:avLst/>
          </a:prstGeom>
        </p:spPr>
      </p:pic>
    </p:spTree>
    <p:extLst>
      <p:ext uri="{BB962C8B-B14F-4D97-AF65-F5344CB8AC3E}">
        <p14:creationId xmlns:p14="http://schemas.microsoft.com/office/powerpoint/2010/main" val="212263283"/>
      </p:ext>
    </p:extLst>
  </p:cSld>
  <p:clrMapOvr>
    <a:masterClrMapping/>
  </p:clrMapOvr>
  <p:transition spd="med">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457200"/>
            <a:ext cx="7708713" cy="1116106"/>
          </a:xfrm>
        </p:spPr>
        <p:txBody>
          <a:bodyPr/>
          <a:lstStyle/>
          <a:p>
            <a:pPr algn="l" rtl="0"/>
            <a:r>
              <a:rPr lang="en-GB" dirty="0" smtClean="0">
                <a:effectLst>
                  <a:outerShdw blurRad="38100" dist="38100" dir="2700000" algn="tl">
                    <a:srgbClr val="000000">
                      <a:alpha val="43137"/>
                    </a:srgbClr>
                  </a:outerShdw>
                </a:effectLst>
              </a:rPr>
              <a:t>Lapisan Tautan QPI</a:t>
            </a:r>
            <a:endParaRPr lang="en-GB" dirty="0">
              <a:effectLst>
                <a:outerShdw blurRad="38100" dist="38100" dir="2700000" algn="tl">
                  <a:srgbClr val="000000">
                    <a:alpha val="43137"/>
                  </a:srgbClr>
                </a:outerShdw>
              </a:effectLst>
            </a:endParaRPr>
          </a:p>
        </p:txBody>
      </p:sp>
      <p:sp>
        <p:nvSpPr>
          <p:cNvPr id="11" name="Content Placeholder 10"/>
          <p:cNvSpPr>
            <a:spLocks noGrp="1"/>
          </p:cNvSpPr>
          <p:nvPr>
            <p:ph sz="half" idx="17"/>
          </p:nvPr>
        </p:nvSpPr>
        <p:spPr>
          <a:xfrm>
            <a:off x="4495800" y="4191000"/>
            <a:ext cx="3657413" cy="1965960"/>
          </a:xfrm>
        </p:spPr>
        <p:txBody>
          <a:bodyPr>
            <a:normAutofit lnSpcReduction="10000"/>
          </a:bodyPr>
          <a:lstStyle/>
          <a:p>
            <a:pPr algn="l" rtl="0"/>
            <a:r>
              <a:rPr lang="en-US" dirty="0" smtClean="0"/>
              <a:t>Fungsi kontrol kesalahan</a:t>
            </a:r>
          </a:p>
          <a:p>
            <a:pPr lvl="1" algn="l" rtl="0"/>
            <a:r>
              <a:rPr lang="en-US" dirty="0" smtClean="0"/>
              <a:t>Mendeteksi dan memulihkan dari kesalahan bit, dan dengan demikian mengisolasi lapisan yang lebih tinggi dari kesalahan bit yang dialami</a:t>
            </a:r>
            <a:endParaRPr lang="en-US" dirty="0"/>
          </a:p>
        </p:txBody>
      </p:sp>
      <p:sp>
        <p:nvSpPr>
          <p:cNvPr id="9" name="Content Placeholder 8"/>
          <p:cNvSpPr>
            <a:spLocks noGrp="1"/>
          </p:cNvSpPr>
          <p:nvPr>
            <p:ph sz="half" idx="1"/>
          </p:nvPr>
        </p:nvSpPr>
        <p:spPr>
          <a:xfrm>
            <a:off x="609600" y="1981200"/>
            <a:ext cx="3200400" cy="4191000"/>
          </a:xfrm>
        </p:spPr>
        <p:txBody>
          <a:bodyPr>
            <a:normAutofit/>
          </a:bodyPr>
          <a:lstStyle/>
          <a:p>
            <a:pPr algn="l" rtl="0"/>
            <a:r>
              <a:rPr lang="en-US" dirty="0" smtClean="0"/>
              <a:t>Melakukan dua fungsi utama:</a:t>
            </a:r>
            <a:r>
              <a:rPr lang="en-US" i="1" dirty="0" smtClean="0"/>
              <a:t>Alur kontrol</a:t>
            </a:r>
            <a:r>
              <a:rPr lang="en-US" dirty="0" smtClean="0"/>
              <a:t>Dan</a:t>
            </a:r>
            <a:r>
              <a:rPr lang="en-US" i="1" dirty="0" smtClean="0"/>
              <a:t>kontrol kesalahan</a:t>
            </a:r>
          </a:p>
          <a:p>
            <a:pPr lvl="1" algn="l" rtl="0"/>
            <a:r>
              <a:rPr lang="en-US" dirty="0" smtClean="0"/>
              <a:t>Beroperasi pada tingkat flit (unit kontrol aliran)</a:t>
            </a:r>
          </a:p>
          <a:p>
            <a:pPr lvl="1" algn="l" rtl="0"/>
            <a:r>
              <a:rPr lang="en-US" dirty="0" smtClean="0"/>
              <a:t>Setiap flit terdiri dari muatan pesan 72-bit dan kode kontrol kesalahan 8-bit yang disebut a</a:t>
            </a:r>
            <a:r>
              <a:rPr lang="en-US" i="1" dirty="0" smtClean="0"/>
              <a:t>cek redundansi siklik</a:t>
            </a:r>
            <a:r>
              <a:rPr lang="en-US" dirty="0" smtClean="0"/>
              <a:t>(KKR)</a:t>
            </a:r>
            <a:endParaRPr lang="en-US" dirty="0"/>
          </a:p>
        </p:txBody>
      </p:sp>
      <p:sp>
        <p:nvSpPr>
          <p:cNvPr id="10" name="Content Placeholder 9"/>
          <p:cNvSpPr>
            <a:spLocks noGrp="1"/>
          </p:cNvSpPr>
          <p:nvPr>
            <p:ph sz="half" idx="16"/>
          </p:nvPr>
        </p:nvSpPr>
        <p:spPr>
          <a:xfrm>
            <a:off x="4343400" y="1752600"/>
            <a:ext cx="3657600" cy="2209800"/>
          </a:xfrm>
        </p:spPr>
        <p:txBody>
          <a:bodyPr>
            <a:normAutofit fontScale="85000" lnSpcReduction="10000"/>
          </a:bodyPr>
          <a:lstStyle/>
          <a:p>
            <a:pPr algn="l" rtl="0"/>
            <a:r>
              <a:rPr lang="en-US" dirty="0" smtClean="0"/>
              <a:t>Fungsi kontrol aliran</a:t>
            </a:r>
          </a:p>
          <a:p>
            <a:pPr lvl="1" algn="l" rtl="0"/>
            <a:r>
              <a:rPr lang="en-US" dirty="0" smtClean="0"/>
              <a:t>Diperlukan untuk memastikan bahwa entitas QPI pengirim tidak membanjiri entitas QPI penerima dengan mengirimkan data lebih cepat daripada kemampuan penerima untuk memproses data dan menghapus buffer untuk lebih banyak data yang masuk</a:t>
            </a:r>
          </a:p>
          <a:p>
            <a:pPr algn="l" rtl="0"/>
            <a:endParaRPr lang="en-US" dirty="0"/>
          </a:p>
        </p:txBody>
      </p:sp>
    </p:spTree>
    <p:extLst>
      <p:ext uri="{BB962C8B-B14F-4D97-AF65-F5344CB8AC3E}">
        <p14:creationId xmlns:p14="http://schemas.microsoft.com/office/powerpoint/2010/main" val="16996026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685800"/>
            <a:ext cx="7556313" cy="1116106"/>
          </a:xfrm>
        </p:spPr>
        <p:txBody>
          <a:bodyPr/>
          <a:lstStyle/>
          <a:p>
            <a:pPr algn="l" rtl="0"/>
            <a:r>
              <a:rPr lang="en-GB" dirty="0" smtClean="0">
                <a:effectLst>
                  <a:outerShdw blurRad="38100" dist="38100" dir="2700000" algn="tl">
                    <a:srgbClr val="000000">
                      <a:alpha val="43137"/>
                    </a:srgbClr>
                  </a:outerShdw>
                </a:effectLst>
              </a:rPr>
              <a:t>Perutean QPI dan Lapisan Protokol</a:t>
            </a:r>
            <a:endParaRPr lang="en-GB" dirty="0">
              <a:effectLst>
                <a:outerShdw blurRad="38100" dist="38100" dir="2700000" algn="tl">
                  <a:srgbClr val="000000">
                    <a:alpha val="43137"/>
                  </a:srgbClr>
                </a:outerShdw>
              </a:effectLst>
            </a:endParaRPr>
          </a:p>
        </p:txBody>
      </p:sp>
      <p:sp>
        <p:nvSpPr>
          <p:cNvPr id="7" name="Content Placeholder 6"/>
          <p:cNvSpPr>
            <a:spLocks noGrp="1"/>
          </p:cNvSpPr>
          <p:nvPr>
            <p:ph sz="half" idx="2"/>
          </p:nvPr>
        </p:nvSpPr>
        <p:spPr>
          <a:xfrm>
            <a:off x="457200" y="2743200"/>
            <a:ext cx="3657600" cy="3678797"/>
          </a:xfrm>
        </p:spPr>
        <p:txBody>
          <a:bodyPr/>
          <a:lstStyle/>
          <a:p>
            <a:pPr algn="l" rtl="0"/>
            <a:r>
              <a:rPr lang="en-US" dirty="0" smtClean="0"/>
              <a:t>Digunakan untuk menentukan jalur yang akan dilalui sebuah paket melintasi interkoneksi sistem yang tersedia</a:t>
            </a:r>
          </a:p>
          <a:p>
            <a:pPr algn="l" rtl="0"/>
            <a:r>
              <a:rPr lang="en-US" dirty="0" smtClean="0"/>
              <a:t>Didefinisikan oleh firmware dan jelaskan kemungkinan jalur yang dapat diikuti oleh sebuah paket</a:t>
            </a:r>
          </a:p>
        </p:txBody>
      </p:sp>
      <p:sp>
        <p:nvSpPr>
          <p:cNvPr id="9" name="Content Placeholder 8"/>
          <p:cNvSpPr>
            <a:spLocks noGrp="1"/>
          </p:cNvSpPr>
          <p:nvPr>
            <p:ph sz="quarter" idx="4"/>
          </p:nvPr>
        </p:nvSpPr>
        <p:spPr>
          <a:xfrm>
            <a:off x="4399878" y="2447365"/>
            <a:ext cx="3657600" cy="4105835"/>
          </a:xfrm>
        </p:spPr>
        <p:txBody>
          <a:bodyPr>
            <a:normAutofit fontScale="92500" lnSpcReduction="10000"/>
          </a:bodyPr>
          <a:lstStyle/>
          <a:p>
            <a:pPr algn="l" rtl="0"/>
            <a:r>
              <a:rPr lang="en-US" dirty="0" smtClean="0"/>
              <a:t>Paket didefinisikan sebagai unit transfer</a:t>
            </a:r>
          </a:p>
          <a:p>
            <a:pPr algn="l" rtl="0"/>
            <a:r>
              <a:rPr lang="en-US" dirty="0" smtClean="0"/>
              <a:t>Salah satu fungsi utama yang dilakukan pada level ini adalah protokol koherensi cache yang berhubungan dengan memastikan bahwa nilai memori utama yang disimpan dalam beberapa cache konsisten.</a:t>
            </a:r>
          </a:p>
          <a:p>
            <a:pPr algn="l" rtl="0"/>
            <a:r>
              <a:rPr lang="en-US" dirty="0" smtClean="0"/>
              <a:t>Payload paket data tipikal adalah blok data yang dikirim ke atau dari cache</a:t>
            </a:r>
            <a:endParaRPr lang="en-US" dirty="0"/>
          </a:p>
        </p:txBody>
      </p:sp>
      <p:sp>
        <p:nvSpPr>
          <p:cNvPr id="6" name="Text Placeholder 5"/>
          <p:cNvSpPr>
            <a:spLocks noGrp="1"/>
          </p:cNvSpPr>
          <p:nvPr>
            <p:ph type="body" idx="1"/>
          </p:nvPr>
        </p:nvSpPr>
        <p:spPr/>
        <p:txBody>
          <a:bodyPr/>
          <a:lstStyle/>
          <a:p>
            <a:pPr algn="l" rtl="0"/>
            <a:r>
              <a:rPr lang="en-US" dirty="0" smtClean="0"/>
              <a:t>Lapisan Perutean</a:t>
            </a:r>
            <a:endParaRPr lang="en-US" dirty="0"/>
          </a:p>
        </p:txBody>
      </p:sp>
      <p:sp>
        <p:nvSpPr>
          <p:cNvPr id="8" name="Text Placeholder 7"/>
          <p:cNvSpPr>
            <a:spLocks noGrp="1"/>
          </p:cNvSpPr>
          <p:nvPr>
            <p:ph type="body" sz="quarter" idx="3"/>
          </p:nvPr>
        </p:nvSpPr>
        <p:spPr/>
        <p:txBody>
          <a:bodyPr/>
          <a:lstStyle/>
          <a:p>
            <a:pPr algn="l" rtl="0"/>
            <a:r>
              <a:rPr lang="en-US" dirty="0" smtClean="0"/>
              <a:t>Lapisan Protokol</a:t>
            </a:r>
            <a:endParaRPr lang="en-US" dirty="0"/>
          </a:p>
        </p:txBody>
      </p:sp>
    </p:spTree>
    <p:extLst>
      <p:ext uri="{BB962C8B-B14F-4D97-AF65-F5344CB8AC3E}">
        <p14:creationId xmlns:p14="http://schemas.microsoft.com/office/powerpoint/2010/main" val="36155115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5800" y="457200"/>
            <a:ext cx="7556313" cy="1116106"/>
          </a:xfrm>
        </p:spPr>
        <p:txBody>
          <a:bodyPr/>
          <a:lstStyle/>
          <a:p>
            <a:pPr algn="l" rtl="0"/>
            <a:r>
              <a:rPr lang="en-GB" dirty="0" smtClean="0">
                <a:effectLst>
                  <a:outerShdw blurRad="38100" dist="38100" dir="2700000" algn="tl">
                    <a:srgbClr val="000000">
                      <a:alpha val="43137"/>
                    </a:srgbClr>
                  </a:outerShdw>
                </a:effectLst>
              </a:rPr>
              <a:t>Interkoneksi Komponen Periferal (PCI)</a:t>
            </a:r>
            <a:endParaRPr lang="en-GB" dirty="0">
              <a:effectLst>
                <a:outerShdw blurRad="38100" dist="38100" dir="2700000" algn="tl">
                  <a:srgbClr val="000000">
                    <a:alpha val="43137"/>
                  </a:srgbClr>
                </a:outerShdw>
              </a:effectLst>
            </a:endParaRPr>
          </a:p>
        </p:txBody>
      </p:sp>
      <p:sp>
        <p:nvSpPr>
          <p:cNvPr id="36867" name="Rectangle 3"/>
          <p:cNvSpPr>
            <a:spLocks noGrp="1" noChangeArrowheads="1"/>
          </p:cNvSpPr>
          <p:nvPr>
            <p:ph idx="1"/>
          </p:nvPr>
        </p:nvSpPr>
        <p:spPr>
          <a:xfrm>
            <a:off x="539552" y="1844824"/>
            <a:ext cx="7556313" cy="4572000"/>
          </a:xfrm>
        </p:spPr>
        <p:txBody>
          <a:bodyPr>
            <a:normAutofit fontScale="92500" lnSpcReduction="20000"/>
          </a:bodyPr>
          <a:lstStyle/>
          <a:p>
            <a:pPr algn="l" rtl="0"/>
            <a:r>
              <a:rPr lang="en-GB" dirty="0" smtClean="0"/>
              <a:t>Bandwidth tinggi yang populer, bus independen prosesor yang dapat berfungsi sebagai bus mezzanine atau periferal</a:t>
            </a:r>
          </a:p>
          <a:p>
            <a:pPr algn="l" rtl="0"/>
            <a:r>
              <a:rPr lang="en-GB" dirty="0" smtClean="0"/>
              <a:t>Menghadirkan kinerja sistem yang lebih baik untuk subsistem I/O berkecepatan tinggi</a:t>
            </a:r>
          </a:p>
          <a:p>
            <a:pPr algn="l" rtl="0"/>
            <a:r>
              <a:rPr lang="en-GB" dirty="0" smtClean="0"/>
              <a:t>Kelompok Minat Khusus PCI (SIG)</a:t>
            </a:r>
          </a:p>
          <a:p>
            <a:pPr lvl="1" algn="l" rtl="0"/>
            <a:r>
              <a:rPr lang="en-GB" dirty="0" smtClean="0"/>
              <a:t>Dibuat untuk mengembangkan lebih lanjut dan menjaga kompatibilitas spesifikasi PCI</a:t>
            </a:r>
          </a:p>
          <a:p>
            <a:pPr marL="228600" lvl="1" algn="l" rtl="0">
              <a:spcBef>
                <a:spcPts val="2000"/>
              </a:spcBef>
              <a:buClr>
                <a:schemeClr val="accent1"/>
              </a:buClr>
            </a:pPr>
            <a:r>
              <a:rPr lang="en-GB" sz="2000" dirty="0" smtClean="0"/>
              <a:t>PCI Express (PCIe)</a:t>
            </a:r>
          </a:p>
          <a:p>
            <a:pPr lvl="1" algn="l" rtl="0"/>
            <a:r>
              <a:rPr lang="en-GB" sz="1730" dirty="0" smtClean="0"/>
              <a:t>Skema interkoneksi point-to-point dimaksudkan untuk menggantikan skema berbasis bus seperti PCI</a:t>
            </a:r>
          </a:p>
          <a:p>
            <a:pPr lvl="1" algn="l" rtl="0"/>
            <a:r>
              <a:rPr lang="en-GB" sz="1765" dirty="0" smtClean="0"/>
              <a:t>Persyaratan utama adalah kapasitas tinggi untuk mendukung kebutuhan perangkat I/O kecepatan data yang lebih tinggi, seperti Gigabit Ethernet</a:t>
            </a:r>
          </a:p>
          <a:p>
            <a:pPr lvl="1" algn="l" rtl="0"/>
            <a:r>
              <a:rPr lang="en-GB" sz="1765" dirty="0" smtClean="0"/>
              <a:t>Persyaratan lain berkaitan dengan kebutuhan untuk mendukung aliran data yang tergantung waktu</a:t>
            </a:r>
          </a:p>
          <a:p>
            <a:pPr marL="457200" lvl="2" algn="l" rtl="0">
              <a:spcBef>
                <a:spcPts val="2000"/>
              </a:spcBef>
            </a:pPr>
            <a:endParaRPr lang="en-GB" sz="2000" dirty="0" smtClean="0"/>
          </a:p>
        </p:txBody>
      </p:sp>
    </p:spTree>
    <p:extLst>
      <p:ext uri="{BB962C8B-B14F-4D97-AF65-F5344CB8AC3E}">
        <p14:creationId xmlns:p14="http://schemas.microsoft.com/office/powerpoint/2010/main" val="42412863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1.pdf"/>
          <p:cNvPicPr>
            <a:picLocks noChangeAspect="1"/>
          </p:cNvPicPr>
          <p:nvPr/>
        </p:nvPicPr>
        <p:blipFill rotWithShape="1">
          <a:blip r:embed="rId3">
            <a:extLst>
              <a:ext uri="{28A0092B-C50C-407E-A947-70E740481C1C}">
                <a14:useLocalDpi xmlns:a14="http://schemas.microsoft.com/office/drawing/2010/main" val="0"/>
              </a:ext>
            </a:extLst>
          </a:blip>
          <a:srcRect l="9346" t="14984" r="8954" b="11953"/>
          <a:stretch/>
        </p:blipFill>
        <p:spPr>
          <a:xfrm>
            <a:off x="1547664" y="-171400"/>
            <a:ext cx="5904656" cy="6833657"/>
          </a:xfrm>
          <a:prstGeom prst="rect">
            <a:avLst/>
          </a:prstGeom>
        </p:spPr>
      </p:pic>
    </p:spTree>
    <p:extLst>
      <p:ext uri="{BB962C8B-B14F-4D97-AF65-F5344CB8AC3E}">
        <p14:creationId xmlns:p14="http://schemas.microsoft.com/office/powerpoint/2010/main" val="3030723574"/>
      </p:ext>
    </p:extLst>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2.pdf"/>
          <p:cNvPicPr>
            <a:picLocks noChangeAspect="1"/>
          </p:cNvPicPr>
          <p:nvPr/>
        </p:nvPicPr>
        <p:blipFill rotWithShape="1">
          <a:blip r:embed="rId3">
            <a:extLst>
              <a:ext uri="{28A0092B-C50C-407E-A947-70E740481C1C}">
                <a14:useLocalDpi xmlns:a14="http://schemas.microsoft.com/office/drawing/2010/main" val="0"/>
              </a:ext>
            </a:extLst>
          </a:blip>
          <a:srcRect t="30135" b="24074"/>
          <a:stretch/>
        </p:blipFill>
        <p:spPr>
          <a:xfrm>
            <a:off x="-252536" y="620688"/>
            <a:ext cx="9576835" cy="5675162"/>
          </a:xfrm>
          <a:prstGeom prst="rect">
            <a:avLst/>
          </a:prstGeom>
        </p:spPr>
      </p:pic>
    </p:spTree>
    <p:extLst>
      <p:ext uri="{BB962C8B-B14F-4D97-AF65-F5344CB8AC3E}">
        <p14:creationId xmlns:p14="http://schemas.microsoft.com/office/powerpoint/2010/main" val="1873250523"/>
      </p:ext>
    </p:extLst>
  </p:cSld>
  <p:clrMapOvr>
    <a:masterClrMapping/>
  </p:clrMapOvr>
  <p:transition spd="med">
    <p:zo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1"/>
            <a:ext cx="8229600" cy="419893"/>
          </a:xfrm>
        </p:spPr>
        <p:txBody>
          <a:bodyPr/>
          <a:lstStyle/>
          <a:p>
            <a:r>
              <a:rPr lang="id-ID" sz="4000" spc="145" dirty="0"/>
              <a:t>Komponen</a:t>
            </a:r>
            <a:r>
              <a:rPr lang="id-ID" sz="4000" spc="-85" dirty="0"/>
              <a:t> </a:t>
            </a:r>
            <a:r>
              <a:rPr lang="id-ID" sz="4000" spc="200" dirty="0"/>
              <a:t>komputer</a:t>
            </a:r>
            <a:endParaRPr lang="id-ID" sz="4000" dirty="0"/>
          </a:p>
        </p:txBody>
      </p:sp>
      <p:sp>
        <p:nvSpPr>
          <p:cNvPr id="3" name="Content Placeholder 2"/>
          <p:cNvSpPr>
            <a:spLocks noGrp="1"/>
          </p:cNvSpPr>
          <p:nvPr>
            <p:ph idx="1"/>
          </p:nvPr>
        </p:nvSpPr>
        <p:spPr>
          <a:xfrm>
            <a:off x="457200" y="1196752"/>
            <a:ext cx="8229600" cy="5127853"/>
          </a:xfrm>
        </p:spPr>
        <p:txBody>
          <a:bodyPr/>
          <a:lstStyle/>
          <a:p>
            <a:r>
              <a:rPr lang="id-ID" sz="2000" spc="20" dirty="0">
                <a:solidFill>
                  <a:srgbClr val="595959"/>
                </a:solidFill>
                <a:latin typeface="Microsoft Sans Serif"/>
                <a:cs typeface="Microsoft Sans Serif"/>
              </a:rPr>
              <a:t>Desain</a:t>
            </a:r>
            <a:r>
              <a:rPr lang="id-ID" sz="2000" spc="-20" dirty="0">
                <a:solidFill>
                  <a:srgbClr val="595959"/>
                </a:solidFill>
                <a:latin typeface="Microsoft Sans Serif"/>
                <a:cs typeface="Microsoft Sans Serif"/>
              </a:rPr>
              <a:t> </a:t>
            </a:r>
            <a:r>
              <a:rPr lang="id-ID" sz="2000" spc="105" dirty="0">
                <a:solidFill>
                  <a:srgbClr val="595959"/>
                </a:solidFill>
                <a:latin typeface="Microsoft Sans Serif"/>
                <a:cs typeface="Microsoft Sans Serif"/>
              </a:rPr>
              <a:t>komputer</a:t>
            </a:r>
            <a:r>
              <a:rPr lang="id-ID" sz="2000" spc="-20" dirty="0">
                <a:solidFill>
                  <a:srgbClr val="595959"/>
                </a:solidFill>
                <a:latin typeface="Microsoft Sans Serif"/>
                <a:cs typeface="Microsoft Sans Serif"/>
              </a:rPr>
              <a:t> </a:t>
            </a:r>
            <a:r>
              <a:rPr lang="id-ID" sz="2000" spc="100" dirty="0">
                <a:solidFill>
                  <a:srgbClr val="595959"/>
                </a:solidFill>
                <a:latin typeface="Microsoft Sans Serif"/>
                <a:cs typeface="Microsoft Sans Serif"/>
              </a:rPr>
              <a:t>kontemporer</a:t>
            </a:r>
            <a:r>
              <a:rPr lang="id-ID" sz="2000" spc="-20" dirty="0">
                <a:solidFill>
                  <a:srgbClr val="595959"/>
                </a:solidFill>
                <a:latin typeface="Microsoft Sans Serif"/>
                <a:cs typeface="Microsoft Sans Serif"/>
              </a:rPr>
              <a:t> </a:t>
            </a:r>
            <a:r>
              <a:rPr lang="id-ID" sz="2000" spc="55" dirty="0">
                <a:solidFill>
                  <a:srgbClr val="595959"/>
                </a:solidFill>
                <a:latin typeface="Microsoft Sans Serif"/>
                <a:cs typeface="Microsoft Sans Serif"/>
              </a:rPr>
              <a:t>didasarkan</a:t>
            </a:r>
            <a:r>
              <a:rPr lang="id-ID" sz="2000" spc="-15" dirty="0">
                <a:solidFill>
                  <a:srgbClr val="595959"/>
                </a:solidFill>
                <a:latin typeface="Microsoft Sans Serif"/>
                <a:cs typeface="Microsoft Sans Serif"/>
              </a:rPr>
              <a:t> </a:t>
            </a:r>
            <a:r>
              <a:rPr lang="id-ID" sz="2000" spc="55" dirty="0">
                <a:solidFill>
                  <a:srgbClr val="595959"/>
                </a:solidFill>
                <a:latin typeface="Microsoft Sans Serif"/>
                <a:cs typeface="Microsoft Sans Serif"/>
              </a:rPr>
              <a:t>pada</a:t>
            </a:r>
            <a:r>
              <a:rPr lang="id-ID" sz="2000" spc="-20" dirty="0">
                <a:solidFill>
                  <a:srgbClr val="595959"/>
                </a:solidFill>
                <a:latin typeface="Microsoft Sans Serif"/>
                <a:cs typeface="Microsoft Sans Serif"/>
              </a:rPr>
              <a:t> </a:t>
            </a:r>
            <a:r>
              <a:rPr lang="id-ID" sz="2000" spc="55" dirty="0">
                <a:solidFill>
                  <a:srgbClr val="595959"/>
                </a:solidFill>
                <a:latin typeface="Microsoft Sans Serif"/>
                <a:cs typeface="Microsoft Sans Serif"/>
              </a:rPr>
              <a:t>konsep</a:t>
            </a:r>
            <a:r>
              <a:rPr lang="id-ID" sz="2000" spc="-20" dirty="0">
                <a:solidFill>
                  <a:srgbClr val="595959"/>
                </a:solidFill>
                <a:latin typeface="Microsoft Sans Serif"/>
                <a:cs typeface="Microsoft Sans Serif"/>
              </a:rPr>
              <a:t> </a:t>
            </a:r>
            <a:r>
              <a:rPr lang="id-ID" sz="2000" spc="60" dirty="0">
                <a:solidFill>
                  <a:srgbClr val="595959"/>
                </a:solidFill>
                <a:latin typeface="Microsoft Sans Serif"/>
                <a:cs typeface="Microsoft Sans Serif"/>
              </a:rPr>
              <a:t>yang </a:t>
            </a:r>
            <a:r>
              <a:rPr lang="id-ID" sz="2000" spc="-459" dirty="0">
                <a:solidFill>
                  <a:srgbClr val="595959"/>
                </a:solidFill>
                <a:latin typeface="Microsoft Sans Serif"/>
                <a:cs typeface="Microsoft Sans Serif"/>
              </a:rPr>
              <a:t> </a:t>
            </a:r>
            <a:r>
              <a:rPr lang="id-ID" sz="2000" spc="75" dirty="0">
                <a:solidFill>
                  <a:srgbClr val="595959"/>
                </a:solidFill>
                <a:latin typeface="Microsoft Sans Serif"/>
                <a:cs typeface="Microsoft Sans Serif"/>
              </a:rPr>
              <a:t>dikembangkan </a:t>
            </a:r>
            <a:r>
              <a:rPr lang="id-ID" sz="2000" spc="65" dirty="0">
                <a:solidFill>
                  <a:srgbClr val="595959"/>
                </a:solidFill>
                <a:latin typeface="Microsoft Sans Serif"/>
                <a:cs typeface="Microsoft Sans Serif"/>
              </a:rPr>
              <a:t>oleh </a:t>
            </a:r>
            <a:r>
              <a:rPr lang="id-ID" sz="2000" spc="-25" dirty="0">
                <a:solidFill>
                  <a:srgbClr val="595959"/>
                </a:solidFill>
                <a:latin typeface="Microsoft Sans Serif"/>
                <a:cs typeface="Microsoft Sans Serif"/>
              </a:rPr>
              <a:t>John </a:t>
            </a:r>
            <a:r>
              <a:rPr lang="id-ID" sz="2000" spc="70" dirty="0">
                <a:solidFill>
                  <a:srgbClr val="595959"/>
                </a:solidFill>
                <a:latin typeface="Microsoft Sans Serif"/>
                <a:cs typeface="Microsoft Sans Serif"/>
              </a:rPr>
              <a:t>von </a:t>
            </a:r>
            <a:r>
              <a:rPr lang="id-ID" sz="2000" spc="85" dirty="0">
                <a:solidFill>
                  <a:srgbClr val="595959"/>
                </a:solidFill>
                <a:latin typeface="Microsoft Sans Serif"/>
                <a:cs typeface="Microsoft Sans Serif"/>
              </a:rPr>
              <a:t>Neumann </a:t>
            </a:r>
            <a:r>
              <a:rPr lang="id-ID" sz="2000" spc="75" dirty="0">
                <a:solidFill>
                  <a:srgbClr val="595959"/>
                </a:solidFill>
                <a:latin typeface="Microsoft Sans Serif"/>
                <a:cs typeface="Microsoft Sans Serif"/>
              </a:rPr>
              <a:t>di </a:t>
            </a:r>
            <a:r>
              <a:rPr lang="id-ID" sz="2000" spc="90" dirty="0">
                <a:solidFill>
                  <a:srgbClr val="595959"/>
                </a:solidFill>
                <a:latin typeface="Microsoft Sans Serif"/>
                <a:cs typeface="Microsoft Sans Serif"/>
              </a:rPr>
              <a:t>Institute </a:t>
            </a:r>
            <a:r>
              <a:rPr lang="id-ID" sz="2000" spc="114" dirty="0">
                <a:solidFill>
                  <a:srgbClr val="595959"/>
                </a:solidFill>
                <a:latin typeface="Microsoft Sans Serif"/>
                <a:cs typeface="Microsoft Sans Serif"/>
              </a:rPr>
              <a:t>for </a:t>
            </a:r>
            <a:r>
              <a:rPr lang="id-ID" sz="2000" spc="120" dirty="0">
                <a:solidFill>
                  <a:srgbClr val="595959"/>
                </a:solidFill>
                <a:latin typeface="Microsoft Sans Serif"/>
                <a:cs typeface="Microsoft Sans Serif"/>
              </a:rPr>
              <a:t> </a:t>
            </a:r>
            <a:r>
              <a:rPr lang="id-ID" sz="2000" spc="30" dirty="0">
                <a:solidFill>
                  <a:srgbClr val="595959"/>
                </a:solidFill>
                <a:latin typeface="Microsoft Sans Serif"/>
                <a:cs typeface="Microsoft Sans Serif"/>
              </a:rPr>
              <a:t>Advanced</a:t>
            </a:r>
            <a:r>
              <a:rPr lang="id-ID" sz="2000" spc="-20" dirty="0">
                <a:solidFill>
                  <a:srgbClr val="595959"/>
                </a:solidFill>
                <a:latin typeface="Microsoft Sans Serif"/>
                <a:cs typeface="Microsoft Sans Serif"/>
              </a:rPr>
              <a:t> </a:t>
            </a:r>
            <a:r>
              <a:rPr lang="id-ID" sz="2000" spc="20" dirty="0">
                <a:solidFill>
                  <a:srgbClr val="595959"/>
                </a:solidFill>
                <a:latin typeface="Microsoft Sans Serif"/>
                <a:cs typeface="Microsoft Sans Serif"/>
              </a:rPr>
              <a:t>Studies,</a:t>
            </a:r>
            <a:r>
              <a:rPr lang="id-ID" sz="2000" spc="-15" dirty="0">
                <a:solidFill>
                  <a:srgbClr val="595959"/>
                </a:solidFill>
                <a:latin typeface="Microsoft Sans Serif"/>
                <a:cs typeface="Microsoft Sans Serif"/>
              </a:rPr>
              <a:t> </a:t>
            </a:r>
            <a:r>
              <a:rPr lang="id-ID" sz="2000" spc="55" dirty="0" smtClean="0">
                <a:solidFill>
                  <a:srgbClr val="595959"/>
                </a:solidFill>
                <a:latin typeface="Microsoft Sans Serif"/>
                <a:cs typeface="Microsoft Sans Serif"/>
              </a:rPr>
              <a:t>Princeton</a:t>
            </a:r>
          </a:p>
          <a:p>
            <a:r>
              <a:rPr lang="id-ID" sz="2000" spc="50" dirty="0">
                <a:solidFill>
                  <a:srgbClr val="595959"/>
                </a:solidFill>
                <a:latin typeface="Microsoft Sans Serif"/>
                <a:cs typeface="Microsoft Sans Serif"/>
              </a:rPr>
              <a:t>Disebut</a:t>
            </a:r>
            <a:r>
              <a:rPr lang="id-ID" sz="2000" spc="-15" dirty="0">
                <a:solidFill>
                  <a:srgbClr val="595959"/>
                </a:solidFill>
                <a:latin typeface="Microsoft Sans Serif"/>
                <a:cs typeface="Microsoft Sans Serif"/>
              </a:rPr>
              <a:t> </a:t>
            </a:r>
            <a:r>
              <a:rPr lang="id-ID" sz="2000" spc="5" dirty="0" smtClean="0">
                <a:solidFill>
                  <a:srgbClr val="595959"/>
                </a:solidFill>
                <a:latin typeface="Microsoft Sans Serif"/>
                <a:cs typeface="Microsoft Sans Serif"/>
              </a:rPr>
              <a:t>sebagai </a:t>
            </a:r>
            <a:r>
              <a:rPr lang="id-ID" sz="2000" i="1" spc="5" dirty="0" smtClean="0">
                <a:solidFill>
                  <a:srgbClr val="595959"/>
                </a:solidFill>
                <a:latin typeface="Trebuchet MS"/>
                <a:cs typeface="Trebuchet MS"/>
              </a:rPr>
              <a:t>arsitektur</a:t>
            </a:r>
            <a:r>
              <a:rPr lang="id-ID" sz="2000" i="1" spc="-90" dirty="0" smtClean="0">
                <a:solidFill>
                  <a:srgbClr val="595959"/>
                </a:solidFill>
                <a:latin typeface="Trebuchet MS"/>
                <a:cs typeface="Trebuchet MS"/>
              </a:rPr>
              <a:t> </a:t>
            </a:r>
            <a:r>
              <a:rPr lang="id-ID" sz="2000" i="1" spc="70" dirty="0">
                <a:solidFill>
                  <a:srgbClr val="595959"/>
                </a:solidFill>
                <a:latin typeface="Trebuchet MS"/>
                <a:cs typeface="Trebuchet MS"/>
              </a:rPr>
              <a:t>von</a:t>
            </a:r>
            <a:r>
              <a:rPr lang="id-ID" sz="2000" i="1" spc="-90" dirty="0">
                <a:solidFill>
                  <a:srgbClr val="595959"/>
                </a:solidFill>
                <a:latin typeface="Trebuchet MS"/>
                <a:cs typeface="Trebuchet MS"/>
              </a:rPr>
              <a:t> </a:t>
            </a:r>
            <a:r>
              <a:rPr lang="id-ID" sz="2000" i="1" spc="95" dirty="0" smtClean="0">
                <a:solidFill>
                  <a:srgbClr val="595959"/>
                </a:solidFill>
                <a:latin typeface="Trebuchet MS"/>
                <a:cs typeface="Trebuchet MS"/>
              </a:rPr>
              <a:t>Neumann </a:t>
            </a:r>
            <a:r>
              <a:rPr lang="id-ID" sz="2000" spc="95" dirty="0" smtClean="0">
                <a:solidFill>
                  <a:srgbClr val="595959"/>
                </a:solidFill>
                <a:latin typeface="Microsoft Sans Serif"/>
                <a:cs typeface="Microsoft Sans Serif"/>
              </a:rPr>
              <a:t>dan</a:t>
            </a:r>
            <a:r>
              <a:rPr lang="id-ID" sz="2000" spc="-10" dirty="0" smtClean="0">
                <a:solidFill>
                  <a:srgbClr val="595959"/>
                </a:solidFill>
                <a:latin typeface="Microsoft Sans Serif"/>
                <a:cs typeface="Microsoft Sans Serif"/>
              </a:rPr>
              <a:t> </a:t>
            </a:r>
            <a:r>
              <a:rPr lang="id-ID" sz="2000" spc="60" dirty="0">
                <a:solidFill>
                  <a:srgbClr val="595959"/>
                </a:solidFill>
                <a:latin typeface="Microsoft Sans Serif"/>
                <a:cs typeface="Microsoft Sans Serif"/>
              </a:rPr>
              <a:t>didasarkan</a:t>
            </a:r>
            <a:r>
              <a:rPr lang="id-ID" sz="2000" spc="-15" dirty="0">
                <a:solidFill>
                  <a:srgbClr val="595959"/>
                </a:solidFill>
                <a:latin typeface="Microsoft Sans Serif"/>
                <a:cs typeface="Microsoft Sans Serif"/>
              </a:rPr>
              <a:t> </a:t>
            </a:r>
            <a:r>
              <a:rPr lang="id-ID" sz="2000" spc="60" dirty="0">
                <a:solidFill>
                  <a:srgbClr val="595959"/>
                </a:solidFill>
                <a:latin typeface="Microsoft Sans Serif"/>
                <a:cs typeface="Microsoft Sans Serif"/>
              </a:rPr>
              <a:t>pada </a:t>
            </a:r>
            <a:r>
              <a:rPr lang="id-ID" sz="2000" spc="-490" dirty="0">
                <a:solidFill>
                  <a:srgbClr val="595959"/>
                </a:solidFill>
                <a:latin typeface="Microsoft Sans Serif"/>
                <a:cs typeface="Microsoft Sans Serif"/>
              </a:rPr>
              <a:t> </a:t>
            </a:r>
            <a:r>
              <a:rPr lang="id-ID" sz="2000" spc="80" dirty="0">
                <a:solidFill>
                  <a:srgbClr val="595959"/>
                </a:solidFill>
                <a:latin typeface="Microsoft Sans Serif"/>
                <a:cs typeface="Microsoft Sans Serif"/>
              </a:rPr>
              <a:t>tiga</a:t>
            </a:r>
            <a:r>
              <a:rPr lang="id-ID" sz="2000" spc="-20" dirty="0">
                <a:solidFill>
                  <a:srgbClr val="595959"/>
                </a:solidFill>
                <a:latin typeface="Microsoft Sans Serif"/>
                <a:cs typeface="Microsoft Sans Serif"/>
              </a:rPr>
              <a:t> </a:t>
            </a:r>
            <a:r>
              <a:rPr lang="id-ID" sz="2000" spc="60" dirty="0">
                <a:solidFill>
                  <a:srgbClr val="595959"/>
                </a:solidFill>
                <a:latin typeface="Microsoft Sans Serif"/>
                <a:cs typeface="Microsoft Sans Serif"/>
              </a:rPr>
              <a:t>konsep</a:t>
            </a:r>
            <a:r>
              <a:rPr lang="id-ID" sz="2000" spc="-15" dirty="0">
                <a:solidFill>
                  <a:srgbClr val="595959"/>
                </a:solidFill>
                <a:latin typeface="Microsoft Sans Serif"/>
                <a:cs typeface="Microsoft Sans Serif"/>
              </a:rPr>
              <a:t> </a:t>
            </a:r>
            <a:r>
              <a:rPr lang="id-ID" sz="2000" spc="75" dirty="0">
                <a:solidFill>
                  <a:srgbClr val="595959"/>
                </a:solidFill>
                <a:latin typeface="Microsoft Sans Serif"/>
                <a:cs typeface="Microsoft Sans Serif"/>
              </a:rPr>
              <a:t>utama</a:t>
            </a:r>
            <a:r>
              <a:rPr lang="id-ID" sz="2000" spc="75" dirty="0" smtClean="0">
                <a:solidFill>
                  <a:srgbClr val="595959"/>
                </a:solidFill>
                <a:latin typeface="Microsoft Sans Serif"/>
                <a:cs typeface="Microsoft Sans Serif"/>
              </a:rPr>
              <a:t>:</a:t>
            </a:r>
          </a:p>
          <a:p>
            <a:pPr lvl="1"/>
            <a:r>
              <a:rPr lang="id-ID" sz="2000" spc="30" dirty="0">
                <a:solidFill>
                  <a:srgbClr val="595959"/>
                </a:solidFill>
                <a:latin typeface="Microsoft Sans Serif"/>
                <a:cs typeface="Microsoft Sans Serif"/>
              </a:rPr>
              <a:t>Data</a:t>
            </a:r>
            <a:r>
              <a:rPr lang="id-ID" sz="2000" spc="-10" dirty="0">
                <a:solidFill>
                  <a:srgbClr val="595959"/>
                </a:solidFill>
                <a:latin typeface="Microsoft Sans Serif"/>
                <a:cs typeface="Microsoft Sans Serif"/>
              </a:rPr>
              <a:t> </a:t>
            </a:r>
            <a:r>
              <a:rPr lang="id-ID" sz="2000" spc="70" dirty="0">
                <a:solidFill>
                  <a:srgbClr val="595959"/>
                </a:solidFill>
                <a:latin typeface="Microsoft Sans Serif"/>
                <a:cs typeface="Microsoft Sans Serif"/>
              </a:rPr>
              <a:t>dan</a:t>
            </a:r>
            <a:r>
              <a:rPr lang="id-ID" sz="2000" spc="-5" dirty="0">
                <a:solidFill>
                  <a:srgbClr val="595959"/>
                </a:solidFill>
                <a:latin typeface="Microsoft Sans Serif"/>
                <a:cs typeface="Microsoft Sans Serif"/>
              </a:rPr>
              <a:t> </a:t>
            </a:r>
            <a:r>
              <a:rPr lang="id-ID" sz="2000" spc="60" dirty="0">
                <a:solidFill>
                  <a:srgbClr val="595959"/>
                </a:solidFill>
                <a:latin typeface="Microsoft Sans Serif"/>
                <a:cs typeface="Microsoft Sans Serif"/>
              </a:rPr>
              <a:t>instruksi</a:t>
            </a:r>
            <a:r>
              <a:rPr lang="id-ID" sz="2000" spc="-5" dirty="0">
                <a:solidFill>
                  <a:srgbClr val="595959"/>
                </a:solidFill>
                <a:latin typeface="Microsoft Sans Serif"/>
                <a:cs typeface="Microsoft Sans Serif"/>
              </a:rPr>
              <a:t> </a:t>
            </a:r>
            <a:r>
              <a:rPr lang="id-ID" sz="2000" spc="65" dirty="0">
                <a:solidFill>
                  <a:srgbClr val="595959"/>
                </a:solidFill>
                <a:latin typeface="Microsoft Sans Serif"/>
                <a:cs typeface="Microsoft Sans Serif"/>
              </a:rPr>
              <a:t>disimpan</a:t>
            </a:r>
            <a:r>
              <a:rPr lang="id-ID" sz="2000" spc="-5" dirty="0">
                <a:solidFill>
                  <a:srgbClr val="595959"/>
                </a:solidFill>
                <a:latin typeface="Microsoft Sans Serif"/>
                <a:cs typeface="Microsoft Sans Serif"/>
              </a:rPr>
              <a:t> </a:t>
            </a:r>
            <a:r>
              <a:rPr lang="id-ID" sz="2000" spc="65" dirty="0">
                <a:solidFill>
                  <a:srgbClr val="595959"/>
                </a:solidFill>
                <a:latin typeface="Microsoft Sans Serif"/>
                <a:cs typeface="Microsoft Sans Serif"/>
              </a:rPr>
              <a:t>dalam</a:t>
            </a:r>
            <a:r>
              <a:rPr lang="id-ID" sz="2000" spc="-5" dirty="0">
                <a:solidFill>
                  <a:srgbClr val="595959"/>
                </a:solidFill>
                <a:latin typeface="Microsoft Sans Serif"/>
                <a:cs typeface="Microsoft Sans Serif"/>
              </a:rPr>
              <a:t> </a:t>
            </a:r>
            <a:r>
              <a:rPr lang="id-ID" sz="2000" spc="105" dirty="0">
                <a:solidFill>
                  <a:srgbClr val="595959"/>
                </a:solidFill>
                <a:latin typeface="Microsoft Sans Serif"/>
                <a:cs typeface="Microsoft Sans Serif"/>
              </a:rPr>
              <a:t>memori</a:t>
            </a:r>
            <a:r>
              <a:rPr lang="id-ID" sz="2000" spc="-5" dirty="0">
                <a:solidFill>
                  <a:srgbClr val="595959"/>
                </a:solidFill>
                <a:latin typeface="Microsoft Sans Serif"/>
                <a:cs typeface="Microsoft Sans Serif"/>
              </a:rPr>
              <a:t> </a:t>
            </a:r>
            <a:r>
              <a:rPr lang="id-ID" sz="2000" spc="35" dirty="0">
                <a:solidFill>
                  <a:srgbClr val="595959"/>
                </a:solidFill>
                <a:latin typeface="Microsoft Sans Serif"/>
                <a:cs typeface="Microsoft Sans Serif"/>
              </a:rPr>
              <a:t>baca-tulis</a:t>
            </a:r>
            <a:r>
              <a:rPr lang="id-ID" sz="2000" spc="-5" dirty="0">
                <a:solidFill>
                  <a:srgbClr val="595959"/>
                </a:solidFill>
                <a:latin typeface="Microsoft Sans Serif"/>
                <a:cs typeface="Microsoft Sans Serif"/>
              </a:rPr>
              <a:t> </a:t>
            </a:r>
            <a:r>
              <a:rPr lang="id-ID" sz="2000" spc="85" dirty="0" smtClean="0">
                <a:solidFill>
                  <a:srgbClr val="595959"/>
                </a:solidFill>
                <a:latin typeface="Microsoft Sans Serif"/>
                <a:cs typeface="Microsoft Sans Serif"/>
              </a:rPr>
              <a:t>tunggal</a:t>
            </a:r>
          </a:p>
          <a:p>
            <a:pPr lvl="1"/>
            <a:r>
              <a:rPr lang="id-ID" sz="2000" spc="20" dirty="0">
                <a:solidFill>
                  <a:srgbClr val="595959"/>
                </a:solidFill>
                <a:latin typeface="Microsoft Sans Serif"/>
                <a:cs typeface="Microsoft Sans Serif"/>
              </a:rPr>
              <a:t>Isi</a:t>
            </a:r>
            <a:r>
              <a:rPr lang="id-ID" sz="2000" spc="-5" dirty="0">
                <a:solidFill>
                  <a:srgbClr val="595959"/>
                </a:solidFill>
                <a:latin typeface="Microsoft Sans Serif"/>
                <a:cs typeface="Microsoft Sans Serif"/>
              </a:rPr>
              <a:t> </a:t>
            </a:r>
            <a:r>
              <a:rPr lang="id-ID" sz="2000" spc="90" dirty="0">
                <a:solidFill>
                  <a:srgbClr val="595959"/>
                </a:solidFill>
                <a:latin typeface="Microsoft Sans Serif"/>
                <a:cs typeface="Microsoft Sans Serif"/>
              </a:rPr>
              <a:t>memori</a:t>
            </a:r>
            <a:r>
              <a:rPr lang="id-ID" sz="2000" spc="-5" dirty="0">
                <a:solidFill>
                  <a:srgbClr val="595959"/>
                </a:solidFill>
                <a:latin typeface="Microsoft Sans Serif"/>
                <a:cs typeface="Microsoft Sans Serif"/>
              </a:rPr>
              <a:t> </a:t>
            </a:r>
            <a:r>
              <a:rPr lang="id-ID" sz="2000" spc="60" dirty="0">
                <a:solidFill>
                  <a:srgbClr val="595959"/>
                </a:solidFill>
                <a:latin typeface="Microsoft Sans Serif"/>
                <a:cs typeface="Microsoft Sans Serif"/>
              </a:rPr>
              <a:t>ini</a:t>
            </a:r>
            <a:r>
              <a:rPr lang="id-ID" sz="2000" spc="-5" dirty="0">
                <a:solidFill>
                  <a:srgbClr val="595959"/>
                </a:solidFill>
                <a:latin typeface="Microsoft Sans Serif"/>
                <a:cs typeface="Microsoft Sans Serif"/>
              </a:rPr>
              <a:t> </a:t>
            </a:r>
            <a:r>
              <a:rPr lang="id-ID" sz="2000" spc="60" dirty="0">
                <a:solidFill>
                  <a:srgbClr val="595959"/>
                </a:solidFill>
                <a:latin typeface="Microsoft Sans Serif"/>
                <a:cs typeface="Microsoft Sans Serif"/>
              </a:rPr>
              <a:t>dapat</a:t>
            </a:r>
            <a:r>
              <a:rPr lang="id-ID" sz="2000" dirty="0">
                <a:solidFill>
                  <a:srgbClr val="595959"/>
                </a:solidFill>
                <a:latin typeface="Microsoft Sans Serif"/>
                <a:cs typeface="Microsoft Sans Serif"/>
              </a:rPr>
              <a:t> </a:t>
            </a:r>
            <a:r>
              <a:rPr lang="id-ID" sz="2000" spc="55" dirty="0">
                <a:solidFill>
                  <a:srgbClr val="595959"/>
                </a:solidFill>
                <a:latin typeface="Microsoft Sans Serif"/>
                <a:cs typeface="Microsoft Sans Serif"/>
              </a:rPr>
              <a:t>dialamatkan</a:t>
            </a:r>
            <a:r>
              <a:rPr lang="id-ID" sz="2000" spc="-5" dirty="0">
                <a:solidFill>
                  <a:srgbClr val="595959"/>
                </a:solidFill>
                <a:latin typeface="Microsoft Sans Serif"/>
                <a:cs typeface="Microsoft Sans Serif"/>
              </a:rPr>
              <a:t> </a:t>
            </a:r>
            <a:r>
              <a:rPr lang="id-ID" sz="2000" spc="50" dirty="0">
                <a:solidFill>
                  <a:srgbClr val="595959"/>
                </a:solidFill>
                <a:latin typeface="Microsoft Sans Serif"/>
                <a:cs typeface="Microsoft Sans Serif"/>
              </a:rPr>
              <a:t>berdasarkan</a:t>
            </a:r>
            <a:r>
              <a:rPr lang="id-ID" sz="2000" spc="-5" dirty="0">
                <a:solidFill>
                  <a:srgbClr val="595959"/>
                </a:solidFill>
                <a:latin typeface="Microsoft Sans Serif"/>
                <a:cs typeface="Microsoft Sans Serif"/>
              </a:rPr>
              <a:t> </a:t>
            </a:r>
            <a:r>
              <a:rPr lang="id-ID" sz="2000" spc="25" dirty="0">
                <a:solidFill>
                  <a:srgbClr val="595959"/>
                </a:solidFill>
                <a:latin typeface="Microsoft Sans Serif"/>
                <a:cs typeface="Microsoft Sans Serif"/>
              </a:rPr>
              <a:t>lokasi,</a:t>
            </a:r>
            <a:r>
              <a:rPr lang="id-ID" sz="2000" dirty="0">
                <a:solidFill>
                  <a:srgbClr val="595959"/>
                </a:solidFill>
                <a:latin typeface="Microsoft Sans Serif"/>
                <a:cs typeface="Microsoft Sans Serif"/>
              </a:rPr>
              <a:t> </a:t>
            </a:r>
            <a:r>
              <a:rPr lang="id-ID" sz="2000" spc="60" dirty="0">
                <a:solidFill>
                  <a:srgbClr val="595959"/>
                </a:solidFill>
                <a:latin typeface="Microsoft Sans Serif"/>
                <a:cs typeface="Microsoft Sans Serif"/>
              </a:rPr>
              <a:t>tanpa</a:t>
            </a:r>
            <a:r>
              <a:rPr lang="id-ID" sz="2000" spc="-5" dirty="0">
                <a:solidFill>
                  <a:srgbClr val="595959"/>
                </a:solidFill>
                <a:latin typeface="Microsoft Sans Serif"/>
                <a:cs typeface="Microsoft Sans Serif"/>
              </a:rPr>
              <a:t> </a:t>
            </a:r>
            <a:r>
              <a:rPr lang="id-ID" sz="2000" spc="70" dirty="0">
                <a:solidFill>
                  <a:srgbClr val="595959"/>
                </a:solidFill>
                <a:latin typeface="Microsoft Sans Serif"/>
                <a:cs typeface="Microsoft Sans Serif"/>
              </a:rPr>
              <a:t>memperhatikan </a:t>
            </a:r>
            <a:r>
              <a:rPr lang="id-ID" sz="2000" spc="-385" dirty="0">
                <a:solidFill>
                  <a:srgbClr val="595959"/>
                </a:solidFill>
                <a:latin typeface="Microsoft Sans Serif"/>
                <a:cs typeface="Microsoft Sans Serif"/>
              </a:rPr>
              <a:t> </a:t>
            </a:r>
            <a:r>
              <a:rPr lang="id-ID" sz="2000" spc="30" dirty="0">
                <a:solidFill>
                  <a:srgbClr val="595959"/>
                </a:solidFill>
                <a:latin typeface="Microsoft Sans Serif"/>
                <a:cs typeface="Microsoft Sans Serif"/>
              </a:rPr>
              <a:t>jenis</a:t>
            </a:r>
            <a:r>
              <a:rPr lang="id-ID" sz="2000" spc="-15" dirty="0">
                <a:solidFill>
                  <a:srgbClr val="595959"/>
                </a:solidFill>
                <a:latin typeface="Microsoft Sans Serif"/>
                <a:cs typeface="Microsoft Sans Serif"/>
              </a:rPr>
              <a:t> </a:t>
            </a:r>
            <a:r>
              <a:rPr lang="id-ID" sz="2000" spc="55" dirty="0">
                <a:solidFill>
                  <a:srgbClr val="595959"/>
                </a:solidFill>
                <a:latin typeface="Microsoft Sans Serif"/>
                <a:cs typeface="Microsoft Sans Serif"/>
              </a:rPr>
              <a:t>data</a:t>
            </a:r>
            <a:r>
              <a:rPr lang="id-ID" sz="2000" spc="-10" dirty="0">
                <a:solidFill>
                  <a:srgbClr val="595959"/>
                </a:solidFill>
                <a:latin typeface="Microsoft Sans Serif"/>
                <a:cs typeface="Microsoft Sans Serif"/>
              </a:rPr>
              <a:t> </a:t>
            </a:r>
            <a:r>
              <a:rPr lang="id-ID" sz="2000" spc="50" dirty="0">
                <a:solidFill>
                  <a:srgbClr val="595959"/>
                </a:solidFill>
                <a:latin typeface="Microsoft Sans Serif"/>
                <a:cs typeface="Microsoft Sans Serif"/>
              </a:rPr>
              <a:t>yang</a:t>
            </a:r>
            <a:r>
              <a:rPr lang="id-ID" sz="2000" spc="-10" dirty="0">
                <a:solidFill>
                  <a:srgbClr val="595959"/>
                </a:solidFill>
                <a:latin typeface="Microsoft Sans Serif"/>
                <a:cs typeface="Microsoft Sans Serif"/>
              </a:rPr>
              <a:t> </a:t>
            </a:r>
            <a:r>
              <a:rPr lang="id-ID" sz="2000" spc="75" dirty="0">
                <a:solidFill>
                  <a:srgbClr val="595959"/>
                </a:solidFill>
                <a:latin typeface="Microsoft Sans Serif"/>
                <a:cs typeface="Microsoft Sans Serif"/>
              </a:rPr>
              <a:t>terkandung</a:t>
            </a:r>
            <a:r>
              <a:rPr lang="id-ID" sz="2000" spc="-10" dirty="0">
                <a:solidFill>
                  <a:srgbClr val="595959"/>
                </a:solidFill>
                <a:latin typeface="Microsoft Sans Serif"/>
                <a:cs typeface="Microsoft Sans Serif"/>
              </a:rPr>
              <a:t> </a:t>
            </a:r>
            <a:r>
              <a:rPr lang="id-ID" sz="2000" spc="65" dirty="0">
                <a:solidFill>
                  <a:srgbClr val="595959"/>
                </a:solidFill>
                <a:latin typeface="Microsoft Sans Serif"/>
                <a:cs typeface="Microsoft Sans Serif"/>
              </a:rPr>
              <a:t>di</a:t>
            </a:r>
            <a:r>
              <a:rPr lang="id-ID" sz="2000" spc="-10" dirty="0">
                <a:solidFill>
                  <a:srgbClr val="595959"/>
                </a:solidFill>
                <a:latin typeface="Microsoft Sans Serif"/>
                <a:cs typeface="Microsoft Sans Serif"/>
              </a:rPr>
              <a:t> </a:t>
            </a:r>
            <a:r>
              <a:rPr lang="id-ID" sz="2000" spc="50" dirty="0" smtClean="0">
                <a:solidFill>
                  <a:srgbClr val="595959"/>
                </a:solidFill>
                <a:latin typeface="Microsoft Sans Serif"/>
                <a:cs typeface="Microsoft Sans Serif"/>
              </a:rPr>
              <a:t>dalamnya</a:t>
            </a:r>
          </a:p>
          <a:p>
            <a:pPr lvl="1"/>
            <a:r>
              <a:rPr lang="id-ID" sz="2000" dirty="0">
                <a:solidFill>
                  <a:srgbClr val="595959"/>
                </a:solidFill>
                <a:latin typeface="Microsoft Sans Serif"/>
                <a:cs typeface="Microsoft Sans Serif"/>
              </a:rPr>
              <a:t>Eksekusi </a:t>
            </a:r>
            <a:r>
              <a:rPr lang="id-ID" sz="2000" spc="60" dirty="0">
                <a:solidFill>
                  <a:srgbClr val="595959"/>
                </a:solidFill>
                <a:latin typeface="Microsoft Sans Serif"/>
                <a:cs typeface="Microsoft Sans Serif"/>
              </a:rPr>
              <a:t>terjadi</a:t>
            </a:r>
            <a:r>
              <a:rPr lang="id-ID" sz="2000" dirty="0">
                <a:solidFill>
                  <a:srgbClr val="595959"/>
                </a:solidFill>
                <a:latin typeface="Microsoft Sans Serif"/>
                <a:cs typeface="Microsoft Sans Serif"/>
              </a:rPr>
              <a:t> </a:t>
            </a:r>
            <a:r>
              <a:rPr lang="id-ID" sz="2000" spc="10" dirty="0">
                <a:solidFill>
                  <a:srgbClr val="595959"/>
                </a:solidFill>
                <a:latin typeface="Microsoft Sans Serif"/>
                <a:cs typeface="Microsoft Sans Serif"/>
              </a:rPr>
              <a:t>secara</a:t>
            </a:r>
            <a:r>
              <a:rPr lang="id-ID" sz="2000" spc="5" dirty="0">
                <a:solidFill>
                  <a:srgbClr val="595959"/>
                </a:solidFill>
                <a:latin typeface="Microsoft Sans Serif"/>
                <a:cs typeface="Microsoft Sans Serif"/>
              </a:rPr>
              <a:t> </a:t>
            </a:r>
            <a:r>
              <a:rPr lang="id-ID" sz="2000" spc="80" dirty="0">
                <a:solidFill>
                  <a:srgbClr val="595959"/>
                </a:solidFill>
                <a:latin typeface="Microsoft Sans Serif"/>
                <a:cs typeface="Microsoft Sans Serif"/>
              </a:rPr>
              <a:t>berurutan</a:t>
            </a:r>
            <a:r>
              <a:rPr lang="id-ID" sz="2000" dirty="0">
                <a:solidFill>
                  <a:srgbClr val="595959"/>
                </a:solidFill>
                <a:latin typeface="Microsoft Sans Serif"/>
                <a:cs typeface="Microsoft Sans Serif"/>
              </a:rPr>
              <a:t> </a:t>
            </a:r>
            <a:r>
              <a:rPr lang="id-ID" sz="2000" spc="20" dirty="0">
                <a:solidFill>
                  <a:srgbClr val="595959"/>
                </a:solidFill>
                <a:latin typeface="Microsoft Sans Serif"/>
                <a:cs typeface="Microsoft Sans Serif"/>
              </a:rPr>
              <a:t>(kecuali</a:t>
            </a:r>
            <a:r>
              <a:rPr lang="id-ID" sz="2000" spc="5" dirty="0">
                <a:solidFill>
                  <a:srgbClr val="595959"/>
                </a:solidFill>
                <a:latin typeface="Microsoft Sans Serif"/>
                <a:cs typeface="Microsoft Sans Serif"/>
              </a:rPr>
              <a:t> </a:t>
            </a:r>
            <a:r>
              <a:rPr lang="id-ID" sz="2000" spc="55" dirty="0">
                <a:solidFill>
                  <a:srgbClr val="595959"/>
                </a:solidFill>
                <a:latin typeface="Microsoft Sans Serif"/>
                <a:cs typeface="Microsoft Sans Serif"/>
              </a:rPr>
              <a:t>dimodifikasi</a:t>
            </a:r>
            <a:r>
              <a:rPr lang="id-ID" sz="2000" dirty="0">
                <a:solidFill>
                  <a:srgbClr val="595959"/>
                </a:solidFill>
                <a:latin typeface="Microsoft Sans Serif"/>
                <a:cs typeface="Microsoft Sans Serif"/>
              </a:rPr>
              <a:t> </a:t>
            </a:r>
            <a:r>
              <a:rPr lang="id-ID" sz="2000" spc="10" dirty="0">
                <a:solidFill>
                  <a:srgbClr val="595959"/>
                </a:solidFill>
                <a:latin typeface="Microsoft Sans Serif"/>
                <a:cs typeface="Microsoft Sans Serif"/>
              </a:rPr>
              <a:t>secara </a:t>
            </a:r>
            <a:r>
              <a:rPr lang="id-ID" sz="2000" spc="-385" dirty="0">
                <a:solidFill>
                  <a:srgbClr val="595959"/>
                </a:solidFill>
                <a:latin typeface="Microsoft Sans Serif"/>
                <a:cs typeface="Microsoft Sans Serif"/>
              </a:rPr>
              <a:t> </a:t>
            </a:r>
            <a:r>
              <a:rPr lang="id-ID" sz="2000" spc="25" dirty="0">
                <a:solidFill>
                  <a:srgbClr val="595959"/>
                </a:solidFill>
                <a:latin typeface="Microsoft Sans Serif"/>
                <a:cs typeface="Microsoft Sans Serif"/>
              </a:rPr>
              <a:t>eksplisit)</a:t>
            </a:r>
            <a:r>
              <a:rPr lang="id-ID" sz="2000" spc="-10" dirty="0">
                <a:solidFill>
                  <a:srgbClr val="595959"/>
                </a:solidFill>
                <a:latin typeface="Microsoft Sans Serif"/>
                <a:cs typeface="Microsoft Sans Serif"/>
              </a:rPr>
              <a:t> </a:t>
            </a:r>
            <a:r>
              <a:rPr lang="id-ID" sz="2000" spc="65" dirty="0">
                <a:solidFill>
                  <a:srgbClr val="595959"/>
                </a:solidFill>
                <a:latin typeface="Microsoft Sans Serif"/>
                <a:cs typeface="Microsoft Sans Serif"/>
              </a:rPr>
              <a:t>dari</a:t>
            </a:r>
            <a:r>
              <a:rPr lang="id-ID" sz="2000" spc="-10" dirty="0">
                <a:solidFill>
                  <a:srgbClr val="595959"/>
                </a:solidFill>
                <a:latin typeface="Microsoft Sans Serif"/>
                <a:cs typeface="Microsoft Sans Serif"/>
              </a:rPr>
              <a:t> </a:t>
            </a:r>
            <a:r>
              <a:rPr lang="id-ID" sz="2000" spc="45" dirty="0">
                <a:solidFill>
                  <a:srgbClr val="595959"/>
                </a:solidFill>
                <a:latin typeface="Microsoft Sans Serif"/>
                <a:cs typeface="Microsoft Sans Serif"/>
              </a:rPr>
              <a:t>satu</a:t>
            </a:r>
            <a:r>
              <a:rPr lang="id-ID" sz="2000" spc="-5" dirty="0">
                <a:solidFill>
                  <a:srgbClr val="595959"/>
                </a:solidFill>
                <a:latin typeface="Microsoft Sans Serif"/>
                <a:cs typeface="Microsoft Sans Serif"/>
              </a:rPr>
              <a:t> </a:t>
            </a:r>
            <a:r>
              <a:rPr lang="id-ID" sz="2000" spc="55" dirty="0">
                <a:solidFill>
                  <a:srgbClr val="595959"/>
                </a:solidFill>
                <a:latin typeface="Microsoft Sans Serif"/>
                <a:cs typeface="Microsoft Sans Serif"/>
              </a:rPr>
              <a:t>instruksi</a:t>
            </a:r>
            <a:r>
              <a:rPr lang="id-ID" sz="2000" spc="-10" dirty="0">
                <a:solidFill>
                  <a:srgbClr val="595959"/>
                </a:solidFill>
                <a:latin typeface="Microsoft Sans Serif"/>
                <a:cs typeface="Microsoft Sans Serif"/>
              </a:rPr>
              <a:t> </a:t>
            </a:r>
            <a:r>
              <a:rPr lang="id-ID" sz="2000" spc="30" dirty="0">
                <a:solidFill>
                  <a:srgbClr val="595959"/>
                </a:solidFill>
                <a:latin typeface="Microsoft Sans Serif"/>
                <a:cs typeface="Microsoft Sans Serif"/>
              </a:rPr>
              <a:t>ke</a:t>
            </a:r>
            <a:r>
              <a:rPr lang="id-ID" sz="2000" spc="-10" dirty="0">
                <a:solidFill>
                  <a:srgbClr val="595959"/>
                </a:solidFill>
                <a:latin typeface="Microsoft Sans Serif"/>
                <a:cs typeface="Microsoft Sans Serif"/>
              </a:rPr>
              <a:t> </a:t>
            </a:r>
            <a:r>
              <a:rPr lang="id-ID" sz="2000" spc="55" dirty="0">
                <a:solidFill>
                  <a:srgbClr val="595959"/>
                </a:solidFill>
                <a:latin typeface="Microsoft Sans Serif"/>
                <a:cs typeface="Microsoft Sans Serif"/>
              </a:rPr>
              <a:t>instruksi</a:t>
            </a:r>
            <a:r>
              <a:rPr lang="id-ID" sz="2000" spc="-5" dirty="0">
                <a:solidFill>
                  <a:srgbClr val="595959"/>
                </a:solidFill>
                <a:latin typeface="Microsoft Sans Serif"/>
                <a:cs typeface="Microsoft Sans Serif"/>
              </a:rPr>
              <a:t> </a:t>
            </a:r>
            <a:r>
              <a:rPr lang="id-ID" sz="2000" spc="60" dirty="0" smtClean="0">
                <a:solidFill>
                  <a:srgbClr val="595959"/>
                </a:solidFill>
                <a:latin typeface="Microsoft Sans Serif"/>
                <a:cs typeface="Microsoft Sans Serif"/>
              </a:rPr>
              <a:t>berikutnya</a:t>
            </a:r>
          </a:p>
          <a:p>
            <a:pPr marL="228600" lvl="1">
              <a:spcBef>
                <a:spcPts val="2000"/>
              </a:spcBef>
              <a:buClr>
                <a:schemeClr val="accent1"/>
              </a:buClr>
            </a:pPr>
            <a:r>
              <a:rPr lang="en-US" sz="2000" i="1" dirty="0"/>
              <a:t>Hardwired program</a:t>
            </a:r>
          </a:p>
          <a:p>
            <a:pPr lvl="1"/>
            <a:r>
              <a:rPr lang="id-ID" sz="1800" spc="15" dirty="0" smtClean="0">
                <a:solidFill>
                  <a:srgbClr val="595959"/>
                </a:solidFill>
                <a:latin typeface="Microsoft Sans Serif"/>
                <a:cs typeface="Microsoft Sans Serif"/>
              </a:rPr>
              <a:t>Hasil</a:t>
            </a:r>
            <a:r>
              <a:rPr lang="id-ID" sz="1800" spc="-10" dirty="0" smtClean="0">
                <a:solidFill>
                  <a:srgbClr val="595959"/>
                </a:solidFill>
                <a:latin typeface="Microsoft Sans Serif"/>
                <a:cs typeface="Microsoft Sans Serif"/>
              </a:rPr>
              <a:t> </a:t>
            </a:r>
            <a:r>
              <a:rPr lang="id-ID" sz="1800" spc="70" dirty="0">
                <a:solidFill>
                  <a:srgbClr val="595959"/>
                </a:solidFill>
                <a:latin typeface="Microsoft Sans Serif"/>
                <a:cs typeface="Microsoft Sans Serif"/>
              </a:rPr>
              <a:t>dari</a:t>
            </a:r>
            <a:r>
              <a:rPr lang="id-ID" sz="1800" spc="-10" dirty="0">
                <a:solidFill>
                  <a:srgbClr val="595959"/>
                </a:solidFill>
                <a:latin typeface="Microsoft Sans Serif"/>
                <a:cs typeface="Microsoft Sans Serif"/>
              </a:rPr>
              <a:t> </a:t>
            </a:r>
            <a:r>
              <a:rPr lang="id-ID" sz="1800" spc="40" dirty="0">
                <a:solidFill>
                  <a:srgbClr val="595959"/>
                </a:solidFill>
                <a:latin typeface="Microsoft Sans Serif"/>
                <a:cs typeface="Microsoft Sans Serif"/>
              </a:rPr>
              <a:t>proses</a:t>
            </a:r>
            <a:r>
              <a:rPr lang="id-ID" sz="1800" spc="-10" dirty="0">
                <a:solidFill>
                  <a:srgbClr val="595959"/>
                </a:solidFill>
                <a:latin typeface="Microsoft Sans Serif"/>
                <a:cs typeface="Microsoft Sans Serif"/>
              </a:rPr>
              <a:t> </a:t>
            </a:r>
            <a:r>
              <a:rPr lang="id-ID" sz="1800" spc="90" dirty="0">
                <a:solidFill>
                  <a:srgbClr val="595959"/>
                </a:solidFill>
                <a:latin typeface="Microsoft Sans Serif"/>
                <a:cs typeface="Microsoft Sans Serif"/>
              </a:rPr>
              <a:t>menghubungkan</a:t>
            </a:r>
            <a:r>
              <a:rPr lang="id-ID" sz="1800" spc="-10" dirty="0">
                <a:solidFill>
                  <a:srgbClr val="595959"/>
                </a:solidFill>
                <a:latin typeface="Microsoft Sans Serif"/>
                <a:cs typeface="Microsoft Sans Serif"/>
              </a:rPr>
              <a:t> </a:t>
            </a:r>
            <a:r>
              <a:rPr lang="id-ID" sz="1800" spc="60" dirty="0">
                <a:solidFill>
                  <a:srgbClr val="595959"/>
                </a:solidFill>
                <a:latin typeface="Microsoft Sans Serif"/>
                <a:cs typeface="Microsoft Sans Serif"/>
              </a:rPr>
              <a:t>berbagai</a:t>
            </a:r>
            <a:r>
              <a:rPr lang="id-ID" sz="1800" spc="-10" dirty="0">
                <a:solidFill>
                  <a:srgbClr val="595959"/>
                </a:solidFill>
                <a:latin typeface="Microsoft Sans Serif"/>
                <a:cs typeface="Microsoft Sans Serif"/>
              </a:rPr>
              <a:t> </a:t>
            </a:r>
            <a:r>
              <a:rPr lang="id-ID" sz="1800" spc="90" dirty="0">
                <a:solidFill>
                  <a:srgbClr val="595959"/>
                </a:solidFill>
                <a:latin typeface="Microsoft Sans Serif"/>
                <a:cs typeface="Microsoft Sans Serif"/>
              </a:rPr>
              <a:t>komponen</a:t>
            </a:r>
            <a:r>
              <a:rPr lang="id-ID" sz="1800" spc="-5" dirty="0">
                <a:solidFill>
                  <a:srgbClr val="595959"/>
                </a:solidFill>
                <a:latin typeface="Microsoft Sans Serif"/>
                <a:cs typeface="Microsoft Sans Serif"/>
              </a:rPr>
              <a:t> </a:t>
            </a:r>
            <a:r>
              <a:rPr lang="id-ID" sz="1800" spc="65" dirty="0">
                <a:solidFill>
                  <a:srgbClr val="595959"/>
                </a:solidFill>
                <a:latin typeface="Microsoft Sans Serif"/>
                <a:cs typeface="Microsoft Sans Serif"/>
              </a:rPr>
              <a:t>dalam </a:t>
            </a:r>
            <a:r>
              <a:rPr lang="id-ID" sz="1800" spc="-445" dirty="0">
                <a:solidFill>
                  <a:srgbClr val="595959"/>
                </a:solidFill>
                <a:latin typeface="Microsoft Sans Serif"/>
                <a:cs typeface="Microsoft Sans Serif"/>
              </a:rPr>
              <a:t> </a:t>
            </a:r>
            <a:r>
              <a:rPr lang="id-ID" sz="1800" spc="70" dirty="0">
                <a:solidFill>
                  <a:srgbClr val="595959"/>
                </a:solidFill>
                <a:latin typeface="Microsoft Sans Serif"/>
                <a:cs typeface="Microsoft Sans Serif"/>
              </a:rPr>
              <a:t>konfigurasi</a:t>
            </a:r>
            <a:r>
              <a:rPr lang="id-ID" sz="1800" spc="-15" dirty="0">
                <a:solidFill>
                  <a:srgbClr val="595959"/>
                </a:solidFill>
                <a:latin typeface="Microsoft Sans Serif"/>
                <a:cs typeface="Microsoft Sans Serif"/>
              </a:rPr>
              <a:t> </a:t>
            </a:r>
            <a:r>
              <a:rPr lang="id-ID" sz="1800" spc="55" dirty="0">
                <a:solidFill>
                  <a:srgbClr val="595959"/>
                </a:solidFill>
                <a:latin typeface="Microsoft Sans Serif"/>
                <a:cs typeface="Microsoft Sans Serif"/>
              </a:rPr>
              <a:t>yang</a:t>
            </a:r>
            <a:r>
              <a:rPr lang="id-ID" sz="1800" spc="-10" dirty="0">
                <a:solidFill>
                  <a:srgbClr val="595959"/>
                </a:solidFill>
                <a:latin typeface="Microsoft Sans Serif"/>
                <a:cs typeface="Microsoft Sans Serif"/>
              </a:rPr>
              <a:t> </a:t>
            </a:r>
            <a:r>
              <a:rPr lang="id-ID" sz="1800" spc="70" dirty="0">
                <a:solidFill>
                  <a:srgbClr val="595959"/>
                </a:solidFill>
                <a:latin typeface="Microsoft Sans Serif"/>
                <a:cs typeface="Microsoft Sans Serif"/>
              </a:rPr>
              <a:t>diinginkan</a:t>
            </a:r>
            <a:endParaRPr lang="id-ID" sz="1800" dirty="0">
              <a:latin typeface="Microsoft Sans Serif"/>
              <a:cs typeface="Microsoft Sans Serif"/>
            </a:endParaRPr>
          </a:p>
          <a:p>
            <a:endParaRPr lang="id-ID" sz="2000" dirty="0">
              <a:latin typeface="Microsoft Sans Serif"/>
              <a:cs typeface="Microsoft Sans Serif"/>
            </a:endParaRPr>
          </a:p>
          <a:p>
            <a:endParaRPr lang="id-ID" sz="2000" dirty="0">
              <a:latin typeface="Microsoft Sans Serif"/>
              <a:cs typeface="Microsoft Sans Serif"/>
            </a:endParaRPr>
          </a:p>
          <a:p>
            <a:endParaRPr lang="id-ID" sz="2000" dirty="0">
              <a:latin typeface="Microsoft Sans Serif"/>
              <a:cs typeface="Microsoft Sans Serif"/>
            </a:endParaRPr>
          </a:p>
          <a:p>
            <a:endParaRPr lang="id-ID" sz="2000"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3</a:t>
            </a:fld>
            <a:endParaRPr lang="en-US" altLang="id-ID"/>
          </a:p>
        </p:txBody>
      </p:sp>
    </p:spTree>
    <p:extLst>
      <p:ext uri="{BB962C8B-B14F-4D97-AF65-F5344CB8AC3E}">
        <p14:creationId xmlns:p14="http://schemas.microsoft.com/office/powerpoint/2010/main" val="307874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304800" y="1524000"/>
            <a:ext cx="3255264" cy="680864"/>
          </a:xfrm>
        </p:spPr>
        <p:txBody>
          <a:bodyPr>
            <a:normAutofit fontScale="90000"/>
          </a:bodyPr>
          <a:lstStyle/>
          <a:p>
            <a:pPr algn="ctr" rtl="0"/>
            <a:r>
              <a:rPr lang="en-GB" dirty="0" smtClean="0">
                <a:effectLst>
                  <a:outerShdw blurRad="38100" dist="38100" dir="2700000" algn="tl">
                    <a:srgbClr val="000000">
                      <a:alpha val="43137"/>
                    </a:srgbClr>
                  </a:outerShdw>
                </a:effectLst>
              </a:rPr>
              <a:t>PCIe</a:t>
            </a:r>
            <a:br>
              <a:rPr lang="en-GB" dirty="0" smtClean="0">
                <a:effectLst>
                  <a:outerShdw blurRad="38100" dist="38100" dir="2700000" algn="tl">
                    <a:srgbClr val="000000">
                      <a:alpha val="43137"/>
                    </a:srgbClr>
                  </a:outerShdw>
                </a:effectLst>
              </a:rPr>
            </a:br>
            <a:r>
              <a:rPr lang="en-GB" dirty="0" smtClean="0">
                <a:effectLst>
                  <a:outerShdw blurRad="38100" dist="38100" dir="2700000" algn="tl">
                    <a:srgbClr val="000000">
                      <a:alpha val="43137"/>
                    </a:srgbClr>
                  </a:outerShdw>
                </a:effectLst>
              </a:rPr>
              <a:t/>
            </a:r>
            <a:br>
              <a:rPr lang="en-GB" dirty="0" smtClean="0">
                <a:effectLst>
                  <a:outerShdw blurRad="38100" dist="38100" dir="2700000" algn="tl">
                    <a:srgbClr val="000000">
                      <a:alpha val="43137"/>
                    </a:srgbClr>
                  </a:outerShdw>
                </a:effectLst>
              </a:rPr>
            </a:br>
            <a:r>
              <a:rPr lang="en-GB" dirty="0" smtClean="0">
                <a:effectLst>
                  <a:outerShdw blurRad="38100" dist="38100" dir="2700000" algn="tl">
                    <a:srgbClr val="000000">
                      <a:alpha val="43137"/>
                    </a:srgbClr>
                  </a:outerShdw>
                </a:effectLst>
              </a:rPr>
              <a:t>Lapisan Transaksi (TL)</a:t>
            </a:r>
            <a:endParaRPr lang="en-GB" dirty="0">
              <a:effectLst>
                <a:outerShdw blurRad="38100" dist="38100" dir="2700000" algn="tl">
                  <a:srgbClr val="000000">
                    <a:alpha val="43137"/>
                  </a:srgbClr>
                </a:outerShdw>
              </a:effectLst>
            </a:endParaRPr>
          </a:p>
        </p:txBody>
      </p:sp>
      <p:sp>
        <p:nvSpPr>
          <p:cNvPr id="4" name="Content Placeholder 3"/>
          <p:cNvSpPr>
            <a:spLocks noGrp="1"/>
          </p:cNvSpPr>
          <p:nvPr>
            <p:ph idx="1"/>
          </p:nvPr>
        </p:nvSpPr>
        <p:spPr>
          <a:xfrm>
            <a:off x="3589028" y="1359024"/>
            <a:ext cx="5111750" cy="2934072"/>
          </a:xfrm>
        </p:spPr>
        <p:txBody>
          <a:bodyPr>
            <a:normAutofit/>
          </a:bodyPr>
          <a:lstStyle/>
          <a:p>
            <a:pPr algn="l" rtl="0"/>
            <a:r>
              <a:rPr lang="en-US" sz="2000" dirty="0" smtClean="0"/>
              <a:t>Menerima permintaan baca dan tulis dari perangkat lunak di atas TL dan membuat paket permintaan untuk dikirim ke tujuan melalui lapisan tautan</a:t>
            </a:r>
          </a:p>
          <a:p>
            <a:pPr algn="l" rtl="0"/>
            <a:r>
              <a:rPr lang="en-US" sz="2000" dirty="0" smtClean="0"/>
              <a:t>Sebagian besar transaksi menggunakan a</a:t>
            </a:r>
            <a:r>
              <a:rPr lang="en-US" sz="2000" i="1" dirty="0" smtClean="0"/>
              <a:t>transaksi terpisah</a:t>
            </a:r>
            <a:r>
              <a:rPr lang="en-US" sz="2000" dirty="0" smtClean="0"/>
              <a:t>teknik</a:t>
            </a:r>
          </a:p>
          <a:p>
            <a:pPr lvl="1" algn="l" rtl="0"/>
            <a:r>
              <a:rPr lang="en-US" sz="1800" dirty="0" smtClean="0"/>
              <a:t>Paket permintaan dikirim oleh perangkat PCIe sumber yang kemudian menunggu respons yang disebut a</a:t>
            </a:r>
            <a:r>
              <a:rPr lang="en-US" sz="1800" i="1" dirty="0" smtClean="0"/>
              <a:t>penyelesaian</a:t>
            </a:r>
            <a:r>
              <a:rPr lang="en-US" sz="1800" dirty="0" smtClean="0"/>
              <a:t>paket</a:t>
            </a:r>
          </a:p>
          <a:p>
            <a:pPr lvl="1" algn="l" rtl="0">
              <a:buNone/>
            </a:pPr>
            <a:endParaRPr lang="en-US" sz="1800" dirty="0" smtClean="0"/>
          </a:p>
        </p:txBody>
      </p:sp>
      <p:sp>
        <p:nvSpPr>
          <p:cNvPr id="5" name="Content Placeholder 4"/>
          <p:cNvSpPr>
            <a:spLocks noGrp="1"/>
          </p:cNvSpPr>
          <p:nvPr>
            <p:ph type="body" sz="half" idx="2"/>
          </p:nvPr>
        </p:nvSpPr>
        <p:spPr>
          <a:xfrm>
            <a:off x="3560064" y="4437112"/>
            <a:ext cx="4267200" cy="3352800"/>
          </a:xfrm>
        </p:spPr>
        <p:txBody>
          <a:bodyPr/>
          <a:lstStyle/>
          <a:p>
            <a:pPr marL="228600" lvl="1" indent="-228600" algn="l" rtl="0">
              <a:spcBef>
                <a:spcPts val="2000"/>
              </a:spcBef>
              <a:buClr>
                <a:schemeClr val="accent1"/>
              </a:buClr>
              <a:buFont typeface="Wingdings" pitchFamily="2" charset="2"/>
              <a:buChar char="n"/>
            </a:pPr>
            <a:r>
              <a:rPr lang="en-US" sz="1600" dirty="0" smtClean="0"/>
              <a:t>Pesan TL dan beberapa transaksi tulis adalah transaksi yang diposting (artinya tidak ada respons yang diharapkan)</a:t>
            </a:r>
          </a:p>
          <a:p>
            <a:pPr marL="228600" lvl="1" indent="-228600" algn="l" rtl="0">
              <a:spcBef>
                <a:spcPts val="2000"/>
              </a:spcBef>
              <a:buClr>
                <a:schemeClr val="accent1"/>
              </a:buClr>
              <a:buFont typeface="Wingdings" pitchFamily="2" charset="2"/>
              <a:buChar char="n"/>
            </a:pPr>
            <a:r>
              <a:rPr lang="en-US" sz="1600" dirty="0" smtClean="0"/>
              <a:t>Format paket TL mendukung pengalamatan memori 32-bit dan pengalamatan memori 64-bit yang diperluas</a:t>
            </a:r>
          </a:p>
        </p:txBody>
      </p:sp>
      <p:pic>
        <p:nvPicPr>
          <p:cNvPr id="8" name="Picture 7"/>
          <p:cNvPicPr>
            <a:picLocks noChangeAspect="1"/>
          </p:cNvPicPr>
          <p:nvPr/>
        </p:nvPicPr>
        <p:blipFill>
          <a:blip r:embed="rId3"/>
          <a:stretch>
            <a:fillRect/>
          </a:stretch>
        </p:blipFill>
        <p:spPr>
          <a:xfrm>
            <a:off x="914400" y="3429000"/>
            <a:ext cx="2057400" cy="1814513"/>
          </a:xfrm>
          <a:prstGeom prst="rect">
            <a:avLst/>
          </a:prstGeom>
          <a:effectLst>
            <a:glow rad="101600">
              <a:schemeClr val="accent1">
                <a:alpha val="75000"/>
              </a:schemeClr>
            </a:glow>
            <a:softEdge rad="101600"/>
          </a:effectLst>
        </p:spPr>
      </p:pic>
    </p:spTree>
    <p:extLst>
      <p:ext uri="{BB962C8B-B14F-4D97-AF65-F5344CB8AC3E}">
        <p14:creationId xmlns:p14="http://schemas.microsoft.com/office/powerpoint/2010/main" val="1937949655"/>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lgn="l" rtl="0"/>
            <a:r>
              <a:rPr lang="en-GB" dirty="0" smtClean="0">
                <a:effectLst>
                  <a:outerShdw blurRad="38100" dist="38100" dir="2700000" algn="tl">
                    <a:srgbClr val="000000">
                      <a:alpha val="43137"/>
                    </a:srgbClr>
                  </a:outerShdw>
                </a:effectLst>
              </a:rPr>
              <a:t>TL mendukung empat ruang alamat:</a:t>
            </a:r>
            <a:endParaRPr lang="en-GB" dirty="0">
              <a:effectLst>
                <a:outerShdw blurRad="38100" dist="38100" dir="2700000" algn="tl">
                  <a:srgbClr val="000000">
                    <a:alpha val="43137"/>
                  </a:srgbClr>
                </a:outerShdw>
              </a:effectLst>
            </a:endParaRPr>
          </a:p>
        </p:txBody>
      </p:sp>
      <p:sp>
        <p:nvSpPr>
          <p:cNvPr id="6" name="Content Placeholder 5"/>
          <p:cNvSpPr>
            <a:spLocks noGrp="1"/>
          </p:cNvSpPr>
          <p:nvPr>
            <p:ph sz="half" idx="17"/>
          </p:nvPr>
        </p:nvSpPr>
        <p:spPr/>
        <p:txBody>
          <a:bodyPr>
            <a:normAutofit fontScale="92500" lnSpcReduction="10000"/>
          </a:bodyPr>
          <a:lstStyle/>
          <a:p>
            <a:pPr algn="l" rtl="0"/>
            <a:r>
              <a:rPr lang="en-US" dirty="0" smtClean="0"/>
              <a:t>Penyimpanan</a:t>
            </a:r>
          </a:p>
          <a:p>
            <a:pPr lvl="1" algn="l" rtl="0"/>
            <a:r>
              <a:rPr lang="en-US" dirty="0" smtClean="0"/>
              <a:t>Ruang memori mencakup memori utama sistem dan perangkat I/O PCIe</a:t>
            </a:r>
          </a:p>
          <a:p>
            <a:pPr lvl="1" algn="l" rtl="0"/>
            <a:r>
              <a:rPr lang="en-US" dirty="0" smtClean="0"/>
              <a:t>Kisaran alamat memori tertentu dipetakan ke perangkat I/O</a:t>
            </a:r>
            <a:endParaRPr lang="en-US" dirty="0"/>
          </a:p>
        </p:txBody>
      </p:sp>
      <p:sp>
        <p:nvSpPr>
          <p:cNvPr id="7" name="Content Placeholder 6"/>
          <p:cNvSpPr>
            <a:spLocks noGrp="1"/>
          </p:cNvSpPr>
          <p:nvPr>
            <p:ph sz="half" idx="18"/>
          </p:nvPr>
        </p:nvSpPr>
        <p:spPr/>
        <p:txBody>
          <a:bodyPr/>
          <a:lstStyle/>
          <a:p>
            <a:pPr algn="l" rtl="0"/>
            <a:r>
              <a:rPr lang="en-US" dirty="0" smtClean="0"/>
              <a:t>Konfigurasi</a:t>
            </a:r>
          </a:p>
          <a:p>
            <a:pPr lvl="1" algn="l" rtl="0"/>
            <a:r>
              <a:rPr lang="en-US" dirty="0" smtClean="0"/>
              <a:t>Ruang alamat ini memungkinkan TL untuk membaca/menulis register konfigurasi yang terkait dengan perangkat I/O</a:t>
            </a:r>
            <a:endParaRPr lang="en-US" dirty="0"/>
          </a:p>
        </p:txBody>
      </p:sp>
      <p:sp>
        <p:nvSpPr>
          <p:cNvPr id="4" name="Content Placeholder 3"/>
          <p:cNvSpPr>
            <a:spLocks noGrp="1"/>
          </p:cNvSpPr>
          <p:nvPr>
            <p:ph sz="half" idx="1"/>
          </p:nvPr>
        </p:nvSpPr>
        <p:spPr/>
        <p:txBody>
          <a:bodyPr>
            <a:normAutofit lnSpcReduction="10000"/>
          </a:bodyPr>
          <a:lstStyle/>
          <a:p>
            <a:pPr algn="l" rtl="0"/>
            <a:r>
              <a:rPr lang="en-US" dirty="0" smtClean="0"/>
              <a:t>I/O</a:t>
            </a:r>
          </a:p>
          <a:p>
            <a:pPr lvl="1" algn="l" rtl="0"/>
            <a:r>
              <a:rPr lang="en-US" dirty="0" smtClean="0"/>
              <a:t>Ruang alamat ini digunakan untuk perangkat PCI lawas, dengan rentang alamat yang dicadangkan digunakan untuk mengalamatkan perangkat I/O lawas</a:t>
            </a:r>
            <a:endParaRPr lang="en-US" dirty="0"/>
          </a:p>
        </p:txBody>
      </p:sp>
      <p:sp>
        <p:nvSpPr>
          <p:cNvPr id="5" name="Content Placeholder 4"/>
          <p:cNvSpPr>
            <a:spLocks noGrp="1"/>
          </p:cNvSpPr>
          <p:nvPr>
            <p:ph sz="half" idx="16"/>
          </p:nvPr>
        </p:nvSpPr>
        <p:spPr/>
        <p:txBody>
          <a:bodyPr/>
          <a:lstStyle/>
          <a:p>
            <a:pPr algn="l" rtl="0"/>
            <a:r>
              <a:rPr lang="en-US" dirty="0" smtClean="0"/>
              <a:t>Pesan</a:t>
            </a:r>
          </a:p>
          <a:p>
            <a:pPr lvl="1" algn="l" rtl="0"/>
            <a:r>
              <a:rPr lang="en-US" dirty="0" smtClean="0"/>
              <a:t>Ruang alamat ini untuk sinyal kontrol yang terkait dengan interupsi, penanganan kesalahan, dan manajemen daya</a:t>
            </a:r>
            <a:endParaRPr lang="en-US" dirty="0"/>
          </a:p>
        </p:txBody>
      </p:sp>
    </p:spTree>
    <p:extLst>
      <p:ext uri="{BB962C8B-B14F-4D97-AF65-F5344CB8AC3E}">
        <p14:creationId xmlns:p14="http://schemas.microsoft.com/office/powerpoint/2010/main" val="29064503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2492896"/>
            <a:ext cx="6552728" cy="1143000"/>
          </a:xfrm>
        </p:spPr>
        <p:txBody>
          <a:bodyPr/>
          <a:lstStyle/>
          <a:p>
            <a:r>
              <a:rPr lang="id-ID" dirty="0"/>
              <a:t>Sekian dan terimakasih</a:t>
            </a:r>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32</a:t>
            </a:fld>
            <a:endParaRPr lang="en-US" altLang="id-ID"/>
          </a:p>
        </p:txBody>
      </p:sp>
    </p:spTree>
    <p:extLst>
      <p:ext uri="{BB962C8B-B14F-4D97-AF65-F5344CB8AC3E}">
        <p14:creationId xmlns:p14="http://schemas.microsoft.com/office/powerpoint/2010/main" val="1759091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03106" y="690687"/>
            <a:ext cx="2950623" cy="5426671"/>
          </a:xfrm>
          <a:custGeom>
            <a:avLst/>
            <a:gdLst/>
            <a:ahLst/>
            <a:cxnLst/>
            <a:rect l="l" t="t" r="r" b="b"/>
            <a:pathLst>
              <a:path w="3450590" h="6346190">
                <a:moveTo>
                  <a:pt x="3450335" y="0"/>
                </a:moveTo>
                <a:lnTo>
                  <a:pt x="0" y="0"/>
                </a:lnTo>
                <a:lnTo>
                  <a:pt x="0" y="6345936"/>
                </a:lnTo>
                <a:lnTo>
                  <a:pt x="3450335" y="6345936"/>
                </a:lnTo>
                <a:lnTo>
                  <a:pt x="3450335" y="0"/>
                </a:lnTo>
                <a:close/>
              </a:path>
            </a:pathLst>
          </a:custGeom>
          <a:solidFill>
            <a:srgbClr val="663366"/>
          </a:solidFill>
        </p:spPr>
        <p:txBody>
          <a:bodyPr wrap="square" lIns="0" tIns="0" rIns="0" bIns="0" rtlCol="0"/>
          <a:lstStyle/>
          <a:p>
            <a:endParaRPr sz="1539"/>
          </a:p>
        </p:txBody>
      </p:sp>
      <p:sp>
        <p:nvSpPr>
          <p:cNvPr id="43" name="object 43"/>
          <p:cNvSpPr txBox="1"/>
          <p:nvPr/>
        </p:nvSpPr>
        <p:spPr>
          <a:xfrm>
            <a:off x="1013637" y="614842"/>
            <a:ext cx="357289" cy="721610"/>
          </a:xfrm>
          <a:prstGeom prst="rect">
            <a:avLst/>
          </a:prstGeom>
        </p:spPr>
        <p:txBody>
          <a:bodyPr vert="horz" wrap="square" lIns="0" tIns="10860" rIns="0" bIns="0" rtlCol="0">
            <a:spAutoFit/>
          </a:bodyPr>
          <a:lstStyle/>
          <a:p>
            <a:pPr marL="10860">
              <a:spcBef>
                <a:spcPts val="86"/>
              </a:spcBef>
            </a:pPr>
            <a:r>
              <a:rPr sz="4618" b="1" spc="-56" dirty="0">
                <a:solidFill>
                  <a:srgbClr val="B870B8"/>
                </a:solidFill>
                <a:latin typeface="Arial"/>
                <a:cs typeface="Arial"/>
              </a:rPr>
              <a:t>+</a:t>
            </a:r>
            <a:endParaRPr sz="4618">
              <a:latin typeface="Arial"/>
              <a:cs typeface="Arial"/>
            </a:endParaRPr>
          </a:p>
        </p:txBody>
      </p:sp>
      <p:sp>
        <p:nvSpPr>
          <p:cNvPr id="48" name="object 48"/>
          <p:cNvSpPr txBox="1"/>
          <p:nvPr/>
        </p:nvSpPr>
        <p:spPr>
          <a:xfrm>
            <a:off x="1212829" y="2000560"/>
            <a:ext cx="2194234" cy="1186160"/>
          </a:xfrm>
          <a:prstGeom prst="rect">
            <a:avLst/>
          </a:prstGeom>
        </p:spPr>
        <p:txBody>
          <a:bodyPr vert="horz" wrap="square" lIns="0" tIns="10860" rIns="0" bIns="0" rtlCol="0">
            <a:spAutoFit/>
          </a:bodyPr>
          <a:lstStyle/>
          <a:p>
            <a:pPr marL="55928" algn="ctr">
              <a:spcBef>
                <a:spcPts val="86"/>
              </a:spcBef>
            </a:pPr>
            <a:r>
              <a:rPr lang="id-ID" sz="2800" spc="73" dirty="0">
                <a:solidFill>
                  <a:srgbClr val="FFFFFF"/>
                </a:solidFill>
                <a:latin typeface="Microsoft Sans Serif"/>
                <a:cs typeface="Microsoft Sans Serif"/>
              </a:rPr>
              <a:t>Pendekatan</a:t>
            </a:r>
            <a:endParaRPr lang="id-ID" sz="2800" dirty="0">
              <a:latin typeface="Microsoft Sans Serif"/>
              <a:cs typeface="Microsoft Sans Serif"/>
            </a:endParaRPr>
          </a:p>
          <a:p>
            <a:pPr marL="55928" algn="ctr">
              <a:spcBef>
                <a:spcPts val="86"/>
              </a:spcBef>
            </a:pPr>
            <a:r>
              <a:rPr sz="1710" spc="51" dirty="0" err="1" smtClean="0">
                <a:solidFill>
                  <a:srgbClr val="FFFFFF"/>
                </a:solidFill>
                <a:latin typeface="Microsoft Sans Serif"/>
                <a:cs typeface="Microsoft Sans Serif"/>
              </a:rPr>
              <a:t>Perangkat</a:t>
            </a:r>
            <a:r>
              <a:rPr sz="1710" spc="-47" dirty="0" smtClean="0">
                <a:solidFill>
                  <a:srgbClr val="FFFFFF"/>
                </a:solidFill>
                <a:latin typeface="Microsoft Sans Serif"/>
                <a:cs typeface="Microsoft Sans Serif"/>
              </a:rPr>
              <a:t> </a:t>
            </a:r>
            <a:r>
              <a:rPr sz="1710" spc="34" dirty="0">
                <a:solidFill>
                  <a:srgbClr val="FFFFFF"/>
                </a:solidFill>
                <a:latin typeface="Microsoft Sans Serif"/>
                <a:cs typeface="Microsoft Sans Serif"/>
              </a:rPr>
              <a:t>keras</a:t>
            </a:r>
            <a:endParaRPr sz="1710" dirty="0">
              <a:latin typeface="Microsoft Sans Serif"/>
              <a:cs typeface="Microsoft Sans Serif"/>
            </a:endParaRPr>
          </a:p>
          <a:p>
            <a:pPr algn="ctr">
              <a:spcBef>
                <a:spcPts val="1642"/>
              </a:spcBef>
            </a:pPr>
            <a:r>
              <a:rPr sz="1710" spc="68" dirty="0">
                <a:solidFill>
                  <a:srgbClr val="FFFFFF"/>
                </a:solidFill>
                <a:latin typeface="Microsoft Sans Serif"/>
                <a:cs typeface="Microsoft Sans Serif"/>
              </a:rPr>
              <a:t>dan</a:t>
            </a:r>
            <a:r>
              <a:rPr sz="1710" spc="-38" dirty="0">
                <a:solidFill>
                  <a:srgbClr val="FFFFFF"/>
                </a:solidFill>
                <a:latin typeface="Microsoft Sans Serif"/>
                <a:cs typeface="Microsoft Sans Serif"/>
              </a:rPr>
              <a:t> </a:t>
            </a:r>
            <a:r>
              <a:rPr sz="1710" spc="51" dirty="0" err="1">
                <a:solidFill>
                  <a:srgbClr val="FFFFFF"/>
                </a:solidFill>
                <a:latin typeface="Microsoft Sans Serif"/>
                <a:cs typeface="Microsoft Sans Serif"/>
              </a:rPr>
              <a:t>Perangkat</a:t>
            </a:r>
            <a:r>
              <a:rPr sz="1710" spc="-38" dirty="0">
                <a:solidFill>
                  <a:srgbClr val="FFFFFF"/>
                </a:solidFill>
                <a:latin typeface="Microsoft Sans Serif"/>
                <a:cs typeface="Microsoft Sans Serif"/>
              </a:rPr>
              <a:t> </a:t>
            </a:r>
            <a:r>
              <a:rPr sz="1710" spc="43" dirty="0" err="1" smtClean="0">
                <a:solidFill>
                  <a:srgbClr val="FFFFFF"/>
                </a:solidFill>
                <a:latin typeface="Microsoft Sans Serif"/>
                <a:cs typeface="Microsoft Sans Serif"/>
              </a:rPr>
              <a:t>Lunak</a:t>
            </a:r>
            <a:endParaRPr sz="1710" dirty="0">
              <a:latin typeface="Microsoft Sans Serif"/>
              <a:cs typeface="Microsoft Sans Serif"/>
            </a:endParaRPr>
          </a:p>
        </p:txBody>
      </p:sp>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967" y="690688"/>
            <a:ext cx="4381359" cy="5426670"/>
          </a:xfrm>
          <a:prstGeom prst="rect">
            <a:avLst/>
          </a:prstGeom>
        </p:spPr>
      </p:pic>
    </p:spTree>
    <p:extLst>
      <p:ext uri="{BB962C8B-B14F-4D97-AF65-F5344CB8AC3E}">
        <p14:creationId xmlns:p14="http://schemas.microsoft.com/office/powerpoint/2010/main" val="2320551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60714" y="495210"/>
            <a:ext cx="7819097" cy="5864322"/>
          </a:xfrm>
          <a:prstGeom prst="rect">
            <a:avLst/>
          </a:prstGeom>
        </p:spPr>
      </p:pic>
      <p:pic>
        <p:nvPicPr>
          <p:cNvPr id="3" name="object 3"/>
          <p:cNvPicPr/>
          <p:nvPr/>
        </p:nvPicPr>
        <p:blipFill>
          <a:blip r:embed="rId3" cstate="print"/>
          <a:stretch>
            <a:fillRect/>
          </a:stretch>
        </p:blipFill>
        <p:spPr>
          <a:xfrm>
            <a:off x="931776" y="815793"/>
            <a:ext cx="5343049" cy="480874"/>
          </a:xfrm>
          <a:prstGeom prst="rect">
            <a:avLst/>
          </a:prstGeom>
        </p:spPr>
      </p:pic>
      <p:pic>
        <p:nvPicPr>
          <p:cNvPr id="4" name="object 4"/>
          <p:cNvPicPr/>
          <p:nvPr/>
        </p:nvPicPr>
        <p:blipFill>
          <a:blip r:embed="rId4" cstate="print"/>
          <a:stretch>
            <a:fillRect/>
          </a:stretch>
        </p:blipFill>
        <p:spPr>
          <a:xfrm>
            <a:off x="931776" y="2549026"/>
            <a:ext cx="5343049" cy="480874"/>
          </a:xfrm>
          <a:prstGeom prst="rect">
            <a:avLst/>
          </a:prstGeom>
        </p:spPr>
      </p:pic>
      <p:pic>
        <p:nvPicPr>
          <p:cNvPr id="5" name="object 5"/>
          <p:cNvPicPr/>
          <p:nvPr/>
        </p:nvPicPr>
        <p:blipFill>
          <a:blip r:embed="rId5" cstate="print"/>
          <a:stretch>
            <a:fillRect/>
          </a:stretch>
        </p:blipFill>
        <p:spPr>
          <a:xfrm>
            <a:off x="750634" y="4535076"/>
            <a:ext cx="366194" cy="325796"/>
          </a:xfrm>
          <a:prstGeom prst="rect">
            <a:avLst/>
          </a:prstGeom>
        </p:spPr>
      </p:pic>
      <p:pic>
        <p:nvPicPr>
          <p:cNvPr id="6" name="object 6"/>
          <p:cNvPicPr/>
          <p:nvPr/>
        </p:nvPicPr>
        <p:blipFill>
          <a:blip r:embed="rId6" cstate="print"/>
          <a:stretch>
            <a:fillRect/>
          </a:stretch>
        </p:blipFill>
        <p:spPr>
          <a:xfrm>
            <a:off x="6389505" y="4400848"/>
            <a:ext cx="1920892" cy="1898737"/>
          </a:xfrm>
          <a:prstGeom prst="rect">
            <a:avLst/>
          </a:prstGeom>
        </p:spPr>
      </p:pic>
      <p:sp>
        <p:nvSpPr>
          <p:cNvPr id="7" name="object 7"/>
          <p:cNvSpPr txBox="1"/>
          <p:nvPr/>
        </p:nvSpPr>
        <p:spPr>
          <a:xfrm>
            <a:off x="6434593" y="815793"/>
            <a:ext cx="1737807" cy="1415772"/>
          </a:xfrm>
          <a:prstGeom prst="rect">
            <a:avLst/>
          </a:prstGeom>
          <a:solidFill>
            <a:srgbClr val="999966"/>
          </a:solidFill>
        </p:spPr>
        <p:txBody>
          <a:bodyPr vert="horz" wrap="square" lIns="0" tIns="0" rIns="0" bIns="0" rtlCol="0">
            <a:spAutoFit/>
          </a:bodyPr>
          <a:lstStyle/>
          <a:p>
            <a:pPr>
              <a:lnSpc>
                <a:spcPct val="100000"/>
              </a:lnSpc>
            </a:pPr>
            <a:endParaRPr sz="2400" dirty="0">
              <a:solidFill>
                <a:srgbClr val="FF0000"/>
              </a:solidFill>
              <a:latin typeface="Times New Roman"/>
              <a:cs typeface="Times New Roman"/>
            </a:endParaRPr>
          </a:p>
          <a:p>
            <a:pPr>
              <a:lnSpc>
                <a:spcPct val="100000"/>
              </a:lnSpc>
            </a:pPr>
            <a:endParaRPr sz="2400" dirty="0">
              <a:solidFill>
                <a:srgbClr val="FF0000"/>
              </a:solidFill>
              <a:latin typeface="Times New Roman"/>
              <a:cs typeface="Times New Roman"/>
            </a:endParaRPr>
          </a:p>
          <a:p>
            <a:pPr lvl="0" algn="ctr"/>
            <a:r>
              <a:rPr lang="en-US" sz="2800" dirty="0" smtClean="0">
                <a:solidFill>
                  <a:srgbClr val="FF0000"/>
                </a:solidFill>
                <a:effectLst>
                  <a:outerShdw blurRad="38100" dist="38100" dir="2700000" algn="tl">
                    <a:srgbClr val="000000">
                      <a:alpha val="43137"/>
                    </a:srgbClr>
                  </a:outerShdw>
                </a:effectLst>
              </a:rPr>
              <a:t>Software</a:t>
            </a:r>
            <a:endParaRPr lang="id-ID" sz="2800" dirty="0" smtClean="0">
              <a:solidFill>
                <a:srgbClr val="FF0000"/>
              </a:solidFill>
              <a:effectLst>
                <a:outerShdw blurRad="38100" dist="38100" dir="2700000" algn="tl">
                  <a:srgbClr val="000000">
                    <a:alpha val="43137"/>
                  </a:srgbClr>
                </a:outerShdw>
              </a:effectLst>
            </a:endParaRPr>
          </a:p>
          <a:p>
            <a:pPr lvl="0" algn="ctr"/>
            <a:endParaRPr lang="en-US" sz="1600" dirty="0">
              <a:solidFill>
                <a:srgbClr val="FF0000"/>
              </a:solidFill>
              <a:effectLst>
                <a:outerShdw blurRad="38100" dist="38100" dir="2700000" algn="tl">
                  <a:srgbClr val="000000">
                    <a:alpha val="43137"/>
                  </a:srgbClr>
                </a:outerShdw>
              </a:effectLst>
            </a:endParaRPr>
          </a:p>
        </p:txBody>
      </p:sp>
      <p:sp>
        <p:nvSpPr>
          <p:cNvPr id="12" name="object 12"/>
          <p:cNvSpPr txBox="1"/>
          <p:nvPr/>
        </p:nvSpPr>
        <p:spPr>
          <a:xfrm>
            <a:off x="901404" y="6067643"/>
            <a:ext cx="3112977" cy="143065"/>
          </a:xfrm>
          <a:prstGeom prst="rect">
            <a:avLst/>
          </a:prstGeom>
        </p:spPr>
        <p:txBody>
          <a:bodyPr vert="horz" wrap="square" lIns="0" tIns="17919" rIns="0" bIns="0" rtlCol="0">
            <a:spAutoFit/>
          </a:bodyPr>
          <a:lstStyle/>
          <a:p>
            <a:pPr marL="10860">
              <a:spcBef>
                <a:spcPts val="141"/>
              </a:spcBef>
            </a:pPr>
            <a:r>
              <a:rPr sz="812" spc="77" dirty="0">
                <a:solidFill>
                  <a:srgbClr val="595959"/>
                </a:solidFill>
                <a:latin typeface="Microsoft Sans Serif"/>
                <a:cs typeface="Microsoft Sans Serif"/>
              </a:rPr>
              <a:t>©</a:t>
            </a:r>
            <a:r>
              <a:rPr sz="812" spc="-9" dirty="0">
                <a:solidFill>
                  <a:srgbClr val="595959"/>
                </a:solidFill>
                <a:latin typeface="Microsoft Sans Serif"/>
                <a:cs typeface="Microsoft Sans Serif"/>
              </a:rPr>
              <a:t> </a:t>
            </a:r>
            <a:r>
              <a:rPr sz="812" spc="13" dirty="0">
                <a:solidFill>
                  <a:srgbClr val="595959"/>
                </a:solidFill>
                <a:latin typeface="Microsoft Sans Serif"/>
                <a:cs typeface="Microsoft Sans Serif"/>
              </a:rPr>
              <a:t>2016</a:t>
            </a:r>
            <a:r>
              <a:rPr sz="812" spc="-9" dirty="0">
                <a:solidFill>
                  <a:srgbClr val="595959"/>
                </a:solidFill>
                <a:latin typeface="Microsoft Sans Serif"/>
                <a:cs typeface="Microsoft Sans Serif"/>
              </a:rPr>
              <a:t> </a:t>
            </a:r>
            <a:r>
              <a:rPr sz="812" spc="13" dirty="0">
                <a:solidFill>
                  <a:srgbClr val="595959"/>
                </a:solidFill>
                <a:latin typeface="Microsoft Sans Serif"/>
                <a:cs typeface="Microsoft Sans Serif"/>
              </a:rPr>
              <a:t>Pearson</a:t>
            </a:r>
            <a:r>
              <a:rPr sz="812" spc="-9" dirty="0">
                <a:solidFill>
                  <a:srgbClr val="595959"/>
                </a:solidFill>
                <a:latin typeface="Microsoft Sans Serif"/>
                <a:cs typeface="Microsoft Sans Serif"/>
              </a:rPr>
              <a:t> </a:t>
            </a:r>
            <a:r>
              <a:rPr sz="812" spc="13" dirty="0">
                <a:solidFill>
                  <a:srgbClr val="595959"/>
                </a:solidFill>
                <a:latin typeface="Microsoft Sans Serif"/>
                <a:cs typeface="Microsoft Sans Serif"/>
              </a:rPr>
              <a:t>Education,</a:t>
            </a:r>
            <a:r>
              <a:rPr sz="812" spc="-9" dirty="0">
                <a:solidFill>
                  <a:srgbClr val="595959"/>
                </a:solidFill>
                <a:latin typeface="Microsoft Sans Serif"/>
                <a:cs typeface="Microsoft Sans Serif"/>
              </a:rPr>
              <a:t> </a:t>
            </a:r>
            <a:r>
              <a:rPr sz="812" spc="13" dirty="0">
                <a:solidFill>
                  <a:srgbClr val="595959"/>
                </a:solidFill>
                <a:latin typeface="Microsoft Sans Serif"/>
                <a:cs typeface="Microsoft Sans Serif"/>
              </a:rPr>
              <a:t>Inc.,</a:t>
            </a:r>
            <a:r>
              <a:rPr sz="812" spc="-4" dirty="0">
                <a:solidFill>
                  <a:srgbClr val="595959"/>
                </a:solidFill>
                <a:latin typeface="Microsoft Sans Serif"/>
                <a:cs typeface="Microsoft Sans Serif"/>
              </a:rPr>
              <a:t> </a:t>
            </a:r>
            <a:r>
              <a:rPr sz="812" spc="26" dirty="0">
                <a:solidFill>
                  <a:srgbClr val="595959"/>
                </a:solidFill>
                <a:latin typeface="Microsoft Sans Serif"/>
                <a:cs typeface="Microsoft Sans Serif"/>
              </a:rPr>
              <a:t>Hoboken,</a:t>
            </a:r>
            <a:r>
              <a:rPr sz="812" spc="-9" dirty="0">
                <a:solidFill>
                  <a:srgbClr val="595959"/>
                </a:solidFill>
                <a:latin typeface="Microsoft Sans Serif"/>
                <a:cs typeface="Microsoft Sans Serif"/>
              </a:rPr>
              <a:t> </a:t>
            </a:r>
            <a:r>
              <a:rPr sz="812" spc="-56" dirty="0">
                <a:solidFill>
                  <a:srgbClr val="595959"/>
                </a:solidFill>
                <a:latin typeface="Microsoft Sans Serif"/>
                <a:cs typeface="Microsoft Sans Serif"/>
              </a:rPr>
              <a:t>NJ.</a:t>
            </a:r>
            <a:r>
              <a:rPr sz="812" spc="-9" dirty="0">
                <a:solidFill>
                  <a:srgbClr val="595959"/>
                </a:solidFill>
                <a:latin typeface="Microsoft Sans Serif"/>
                <a:cs typeface="Microsoft Sans Serif"/>
              </a:rPr>
              <a:t> </a:t>
            </a:r>
            <a:r>
              <a:rPr sz="812" spc="21" dirty="0">
                <a:solidFill>
                  <a:srgbClr val="595959"/>
                </a:solidFill>
                <a:latin typeface="Microsoft Sans Serif"/>
                <a:cs typeface="Microsoft Sans Serif"/>
              </a:rPr>
              <a:t>Seluruh</a:t>
            </a:r>
            <a:r>
              <a:rPr sz="812" spc="-9" dirty="0">
                <a:solidFill>
                  <a:srgbClr val="595959"/>
                </a:solidFill>
                <a:latin typeface="Microsoft Sans Serif"/>
                <a:cs typeface="Microsoft Sans Serif"/>
              </a:rPr>
              <a:t> </a:t>
            </a:r>
            <a:r>
              <a:rPr sz="812" spc="26" dirty="0">
                <a:solidFill>
                  <a:srgbClr val="595959"/>
                </a:solidFill>
                <a:latin typeface="Microsoft Sans Serif"/>
                <a:cs typeface="Microsoft Sans Serif"/>
              </a:rPr>
              <a:t>hak</a:t>
            </a:r>
            <a:r>
              <a:rPr sz="812" spc="-9" dirty="0">
                <a:solidFill>
                  <a:srgbClr val="595959"/>
                </a:solidFill>
                <a:latin typeface="Microsoft Sans Serif"/>
                <a:cs typeface="Microsoft Sans Serif"/>
              </a:rPr>
              <a:t> </a:t>
            </a:r>
            <a:r>
              <a:rPr sz="812" spc="17" dirty="0">
                <a:solidFill>
                  <a:srgbClr val="595959"/>
                </a:solidFill>
                <a:latin typeface="Microsoft Sans Serif"/>
                <a:cs typeface="Microsoft Sans Serif"/>
              </a:rPr>
              <a:t>cipta.</a:t>
            </a:r>
            <a:endParaRPr sz="812">
              <a:latin typeface="Microsoft Sans Serif"/>
              <a:cs typeface="Microsoft Sans Serif"/>
            </a:endParaRPr>
          </a:p>
        </p:txBody>
      </p:sp>
      <p:sp>
        <p:nvSpPr>
          <p:cNvPr id="8" name="object 8"/>
          <p:cNvSpPr txBox="1"/>
          <p:nvPr/>
        </p:nvSpPr>
        <p:spPr>
          <a:xfrm>
            <a:off x="1091544" y="1207473"/>
            <a:ext cx="4826664" cy="1058133"/>
          </a:xfrm>
          <a:prstGeom prst="rect">
            <a:avLst/>
          </a:prstGeom>
        </p:spPr>
        <p:txBody>
          <a:bodyPr vert="horz" wrap="square" lIns="0" tIns="89050" rIns="0" bIns="0" rtlCol="0">
            <a:spAutoFit/>
          </a:bodyPr>
          <a:lstStyle/>
          <a:p>
            <a:pPr marL="134661" indent="-124344">
              <a:spcBef>
                <a:spcPts val="700"/>
              </a:spcBef>
              <a:buChar char="•"/>
              <a:tabLst>
                <a:tab pos="135204" algn="l"/>
              </a:tabLst>
            </a:pPr>
            <a:r>
              <a:rPr sz="1539" spc="77" dirty="0">
                <a:latin typeface="Microsoft Sans Serif"/>
                <a:cs typeface="Microsoft Sans Serif"/>
              </a:rPr>
              <a:t>Urutan</a:t>
            </a:r>
            <a:r>
              <a:rPr sz="1539" spc="-26" dirty="0">
                <a:latin typeface="Microsoft Sans Serif"/>
                <a:cs typeface="Microsoft Sans Serif"/>
              </a:rPr>
              <a:t> </a:t>
            </a:r>
            <a:r>
              <a:rPr sz="1539" spc="56" dirty="0">
                <a:latin typeface="Microsoft Sans Serif"/>
                <a:cs typeface="Microsoft Sans Serif"/>
              </a:rPr>
              <a:t>kode</a:t>
            </a:r>
            <a:r>
              <a:rPr sz="1539" spc="-21" dirty="0">
                <a:latin typeface="Microsoft Sans Serif"/>
                <a:cs typeface="Microsoft Sans Serif"/>
              </a:rPr>
              <a:t> </a:t>
            </a:r>
            <a:r>
              <a:rPr sz="1539" spc="56" dirty="0">
                <a:latin typeface="Microsoft Sans Serif"/>
                <a:cs typeface="Microsoft Sans Serif"/>
              </a:rPr>
              <a:t>atau</a:t>
            </a:r>
            <a:r>
              <a:rPr sz="1539" spc="-21" dirty="0">
                <a:latin typeface="Microsoft Sans Serif"/>
                <a:cs typeface="Microsoft Sans Serif"/>
              </a:rPr>
              <a:t> </a:t>
            </a:r>
            <a:r>
              <a:rPr sz="1539" spc="56" dirty="0">
                <a:latin typeface="Microsoft Sans Serif"/>
                <a:cs typeface="Microsoft Sans Serif"/>
              </a:rPr>
              <a:t>instruksi</a:t>
            </a:r>
            <a:endParaRPr sz="1539" dirty="0">
              <a:latin typeface="Microsoft Sans Serif"/>
              <a:cs typeface="Microsoft Sans Serif"/>
            </a:endParaRPr>
          </a:p>
          <a:p>
            <a:pPr marL="114571" marR="4344" indent="-114571">
              <a:lnSpc>
                <a:spcPct val="111300"/>
              </a:lnSpc>
              <a:spcBef>
                <a:spcPts val="338"/>
              </a:spcBef>
              <a:buChar char="•"/>
              <a:tabLst>
                <a:tab pos="114571" algn="l"/>
              </a:tabLst>
            </a:pPr>
            <a:r>
              <a:rPr sz="1283" spc="30" dirty="0">
                <a:latin typeface="Microsoft Sans Serif"/>
                <a:cs typeface="Microsoft Sans Serif"/>
              </a:rPr>
              <a:t>Bagian</a:t>
            </a:r>
            <a:r>
              <a:rPr sz="1283" spc="-13" dirty="0">
                <a:latin typeface="Microsoft Sans Serif"/>
                <a:cs typeface="Microsoft Sans Serif"/>
              </a:rPr>
              <a:t> </a:t>
            </a:r>
            <a:r>
              <a:rPr sz="1283" spc="56" dirty="0">
                <a:latin typeface="Microsoft Sans Serif"/>
                <a:cs typeface="Microsoft Sans Serif"/>
              </a:rPr>
              <a:t>dari</a:t>
            </a:r>
            <a:r>
              <a:rPr sz="1283" spc="-9" dirty="0">
                <a:latin typeface="Microsoft Sans Serif"/>
                <a:cs typeface="Microsoft Sans Serif"/>
              </a:rPr>
              <a:t> </a:t>
            </a:r>
            <a:r>
              <a:rPr sz="1283" spc="56" dirty="0">
                <a:latin typeface="Microsoft Sans Serif"/>
                <a:cs typeface="Microsoft Sans Serif"/>
              </a:rPr>
              <a:t>perangkat</a:t>
            </a:r>
            <a:r>
              <a:rPr sz="1283" spc="-9" dirty="0">
                <a:latin typeface="Microsoft Sans Serif"/>
                <a:cs typeface="Microsoft Sans Serif"/>
              </a:rPr>
              <a:t> </a:t>
            </a:r>
            <a:r>
              <a:rPr sz="1283" spc="26" dirty="0">
                <a:latin typeface="Microsoft Sans Serif"/>
                <a:cs typeface="Microsoft Sans Serif"/>
              </a:rPr>
              <a:t>keras</a:t>
            </a:r>
            <a:r>
              <a:rPr sz="1283" spc="-13" dirty="0">
                <a:latin typeface="Microsoft Sans Serif"/>
                <a:cs typeface="Microsoft Sans Serif"/>
              </a:rPr>
              <a:t> </a:t>
            </a:r>
            <a:r>
              <a:rPr sz="1283" spc="47" dirty="0">
                <a:latin typeface="Microsoft Sans Serif"/>
                <a:cs typeface="Microsoft Sans Serif"/>
              </a:rPr>
              <a:t>menafsirkan</a:t>
            </a:r>
            <a:r>
              <a:rPr sz="1283" spc="-9" dirty="0">
                <a:latin typeface="Microsoft Sans Serif"/>
                <a:cs typeface="Microsoft Sans Serif"/>
              </a:rPr>
              <a:t> </a:t>
            </a:r>
            <a:r>
              <a:rPr sz="1283" spc="34" dirty="0">
                <a:latin typeface="Microsoft Sans Serif"/>
                <a:cs typeface="Microsoft Sans Serif"/>
              </a:rPr>
              <a:t>setiap</a:t>
            </a:r>
            <a:r>
              <a:rPr sz="1283" spc="-9" dirty="0">
                <a:latin typeface="Microsoft Sans Serif"/>
                <a:cs typeface="Microsoft Sans Serif"/>
              </a:rPr>
              <a:t> </a:t>
            </a:r>
            <a:r>
              <a:rPr sz="1283" spc="47" dirty="0">
                <a:latin typeface="Microsoft Sans Serif"/>
                <a:cs typeface="Microsoft Sans Serif"/>
              </a:rPr>
              <a:t>instruksi</a:t>
            </a:r>
            <a:r>
              <a:rPr sz="1283" spc="-9" dirty="0">
                <a:latin typeface="Microsoft Sans Serif"/>
                <a:cs typeface="Microsoft Sans Serif"/>
              </a:rPr>
              <a:t> </a:t>
            </a:r>
            <a:r>
              <a:rPr sz="1283" spc="51" dirty="0">
                <a:latin typeface="Microsoft Sans Serif"/>
                <a:cs typeface="Microsoft Sans Serif"/>
              </a:rPr>
              <a:t>dan </a:t>
            </a:r>
            <a:r>
              <a:rPr sz="1283" spc="-329" dirty="0">
                <a:latin typeface="Microsoft Sans Serif"/>
                <a:cs typeface="Microsoft Sans Serif"/>
              </a:rPr>
              <a:t> </a:t>
            </a:r>
            <a:r>
              <a:rPr sz="1283" spc="43" dirty="0">
                <a:latin typeface="Microsoft Sans Serif"/>
                <a:cs typeface="Microsoft Sans Serif"/>
              </a:rPr>
              <a:t>menghasilkan</a:t>
            </a:r>
            <a:r>
              <a:rPr sz="1283" spc="-9" dirty="0">
                <a:latin typeface="Microsoft Sans Serif"/>
                <a:cs typeface="Microsoft Sans Serif"/>
              </a:rPr>
              <a:t> </a:t>
            </a:r>
            <a:r>
              <a:rPr sz="1283" spc="21" dirty="0">
                <a:latin typeface="Microsoft Sans Serif"/>
                <a:cs typeface="Microsoft Sans Serif"/>
              </a:rPr>
              <a:t>sinyal</a:t>
            </a:r>
            <a:r>
              <a:rPr sz="1283" spc="-9" dirty="0">
                <a:latin typeface="Microsoft Sans Serif"/>
                <a:cs typeface="Microsoft Sans Serif"/>
              </a:rPr>
              <a:t> </a:t>
            </a:r>
            <a:r>
              <a:rPr sz="1283" spc="68" dirty="0">
                <a:latin typeface="Microsoft Sans Serif"/>
                <a:cs typeface="Microsoft Sans Serif"/>
              </a:rPr>
              <a:t>kontrol</a:t>
            </a:r>
            <a:endParaRPr sz="1283" dirty="0">
              <a:latin typeface="Microsoft Sans Serif"/>
              <a:cs typeface="Microsoft Sans Serif"/>
            </a:endParaRPr>
          </a:p>
          <a:p>
            <a:pPr marL="121629" marR="339911" indent="-121629">
              <a:lnSpc>
                <a:spcPct val="104400"/>
              </a:lnSpc>
              <a:spcBef>
                <a:spcPts val="406"/>
              </a:spcBef>
              <a:buChar char="•"/>
              <a:tabLst>
                <a:tab pos="121629" algn="l"/>
              </a:tabLst>
            </a:pPr>
            <a:r>
              <a:rPr sz="1368" spc="38" dirty="0">
                <a:latin typeface="Microsoft Sans Serif"/>
                <a:cs typeface="Microsoft Sans Serif"/>
              </a:rPr>
              <a:t>Berikan</a:t>
            </a:r>
            <a:r>
              <a:rPr sz="1368" spc="-9" dirty="0">
                <a:latin typeface="Microsoft Sans Serif"/>
                <a:cs typeface="Microsoft Sans Serif"/>
              </a:rPr>
              <a:t> </a:t>
            </a:r>
            <a:r>
              <a:rPr sz="1368" spc="77" dirty="0">
                <a:latin typeface="Microsoft Sans Serif"/>
                <a:cs typeface="Microsoft Sans Serif"/>
              </a:rPr>
              <a:t>urutan</a:t>
            </a:r>
            <a:r>
              <a:rPr sz="1368" spc="-4" dirty="0">
                <a:latin typeface="Microsoft Sans Serif"/>
                <a:cs typeface="Microsoft Sans Serif"/>
              </a:rPr>
              <a:t> </a:t>
            </a:r>
            <a:r>
              <a:rPr sz="1368" spc="47" dirty="0">
                <a:latin typeface="Microsoft Sans Serif"/>
                <a:cs typeface="Microsoft Sans Serif"/>
              </a:rPr>
              <a:t>kode</a:t>
            </a:r>
            <a:r>
              <a:rPr sz="1368" spc="-4" dirty="0">
                <a:latin typeface="Microsoft Sans Serif"/>
                <a:cs typeface="Microsoft Sans Serif"/>
              </a:rPr>
              <a:t> </a:t>
            </a:r>
            <a:r>
              <a:rPr sz="1368" spc="68" dirty="0">
                <a:latin typeface="Microsoft Sans Serif"/>
                <a:cs typeface="Microsoft Sans Serif"/>
              </a:rPr>
              <a:t>baru</a:t>
            </a:r>
            <a:r>
              <a:rPr sz="1368" spc="-4" dirty="0">
                <a:latin typeface="Microsoft Sans Serif"/>
                <a:cs typeface="Microsoft Sans Serif"/>
              </a:rPr>
              <a:t> </a:t>
            </a:r>
            <a:r>
              <a:rPr sz="1368" spc="81" dirty="0">
                <a:latin typeface="Microsoft Sans Serif"/>
                <a:cs typeface="Microsoft Sans Serif"/>
              </a:rPr>
              <a:t>untuk</a:t>
            </a:r>
            <a:r>
              <a:rPr sz="1368" spc="-4" dirty="0">
                <a:latin typeface="Microsoft Sans Serif"/>
                <a:cs typeface="Microsoft Sans Serif"/>
              </a:rPr>
              <a:t> </a:t>
            </a:r>
            <a:r>
              <a:rPr sz="1368" spc="34" dirty="0">
                <a:latin typeface="Microsoft Sans Serif"/>
                <a:cs typeface="Microsoft Sans Serif"/>
              </a:rPr>
              <a:t>setiap</a:t>
            </a:r>
            <a:r>
              <a:rPr sz="1368" spc="-4" dirty="0">
                <a:latin typeface="Microsoft Sans Serif"/>
                <a:cs typeface="Microsoft Sans Serif"/>
              </a:rPr>
              <a:t> </a:t>
            </a:r>
            <a:r>
              <a:rPr sz="1368" spc="81" dirty="0">
                <a:latin typeface="Microsoft Sans Serif"/>
                <a:cs typeface="Microsoft Sans Serif"/>
              </a:rPr>
              <a:t>program</a:t>
            </a:r>
            <a:r>
              <a:rPr sz="1368" spc="-9" dirty="0">
                <a:latin typeface="Microsoft Sans Serif"/>
                <a:cs typeface="Microsoft Sans Serif"/>
              </a:rPr>
              <a:t> </a:t>
            </a:r>
            <a:r>
              <a:rPr sz="1368" spc="68" dirty="0" err="1" smtClean="0">
                <a:latin typeface="Microsoft Sans Serif"/>
                <a:cs typeface="Microsoft Sans Serif"/>
              </a:rPr>
              <a:t>baru</a:t>
            </a:r>
            <a:endParaRPr sz="1368" dirty="0">
              <a:latin typeface="Microsoft Sans Serif"/>
              <a:cs typeface="Microsoft Sans Serif"/>
            </a:endParaRPr>
          </a:p>
        </p:txBody>
      </p:sp>
      <p:sp>
        <p:nvSpPr>
          <p:cNvPr id="9" name="object 9"/>
          <p:cNvSpPr txBox="1"/>
          <p:nvPr/>
        </p:nvSpPr>
        <p:spPr>
          <a:xfrm>
            <a:off x="6478122" y="2528175"/>
            <a:ext cx="1759297" cy="1142875"/>
          </a:xfrm>
          <a:prstGeom prst="rect">
            <a:avLst/>
          </a:prstGeom>
          <a:solidFill>
            <a:srgbClr val="663366"/>
          </a:solidFill>
        </p:spPr>
        <p:txBody>
          <a:bodyPr vert="horz" wrap="square" lIns="0" tIns="4887" rIns="0" bIns="0" rtlCol="0">
            <a:spAutoFit/>
          </a:bodyPr>
          <a:lstStyle/>
          <a:p>
            <a:pPr>
              <a:spcBef>
                <a:spcPts val="38"/>
              </a:spcBef>
            </a:pPr>
            <a:endParaRPr sz="3292" dirty="0">
              <a:latin typeface="Times New Roman"/>
              <a:cs typeface="Times New Roman"/>
            </a:endParaRPr>
          </a:p>
          <a:p>
            <a:pPr marR="45068" algn="ctr">
              <a:spcBef>
                <a:spcPts val="4"/>
              </a:spcBef>
            </a:pPr>
            <a:r>
              <a:rPr sz="2052" spc="107" dirty="0">
                <a:solidFill>
                  <a:srgbClr val="FFFFFF"/>
                </a:solidFill>
                <a:latin typeface="Microsoft Sans Serif"/>
                <a:cs typeface="Microsoft Sans Serif"/>
              </a:rPr>
              <a:t>I/O</a:t>
            </a:r>
            <a:endParaRPr sz="2052" dirty="0">
              <a:latin typeface="Microsoft Sans Serif"/>
              <a:cs typeface="Microsoft Sans Serif"/>
            </a:endParaRPr>
          </a:p>
          <a:p>
            <a:pPr marL="95023">
              <a:spcBef>
                <a:spcPts val="86"/>
              </a:spcBef>
            </a:pPr>
            <a:r>
              <a:rPr sz="1967" spc="81" dirty="0">
                <a:solidFill>
                  <a:srgbClr val="FFFFFF"/>
                </a:solidFill>
                <a:latin typeface="Microsoft Sans Serif"/>
                <a:cs typeface="Microsoft Sans Serif"/>
              </a:rPr>
              <a:t>Komponen</a:t>
            </a:r>
            <a:endParaRPr sz="1967" dirty="0">
              <a:latin typeface="Microsoft Sans Serif"/>
              <a:cs typeface="Microsoft Sans Serif"/>
            </a:endParaRPr>
          </a:p>
        </p:txBody>
      </p:sp>
      <p:sp>
        <p:nvSpPr>
          <p:cNvPr id="10" name="object 10"/>
          <p:cNvSpPr txBox="1"/>
          <p:nvPr/>
        </p:nvSpPr>
        <p:spPr>
          <a:xfrm>
            <a:off x="931342" y="4436946"/>
            <a:ext cx="171043" cy="326758"/>
          </a:xfrm>
          <a:prstGeom prst="rect">
            <a:avLst/>
          </a:prstGeom>
        </p:spPr>
        <p:txBody>
          <a:bodyPr vert="horz" wrap="square" lIns="0" tIns="10860" rIns="0" bIns="0" rtlCol="0">
            <a:spAutoFit/>
          </a:bodyPr>
          <a:lstStyle/>
          <a:p>
            <a:pPr marL="10860">
              <a:spcBef>
                <a:spcPts val="86"/>
              </a:spcBef>
            </a:pPr>
            <a:r>
              <a:rPr sz="2052" b="1" spc="-26" dirty="0">
                <a:solidFill>
                  <a:srgbClr val="B870B8"/>
                </a:solidFill>
                <a:latin typeface="Arial"/>
                <a:cs typeface="Arial"/>
              </a:rPr>
              <a:t>+</a:t>
            </a:r>
            <a:endParaRPr sz="2052">
              <a:latin typeface="Arial"/>
              <a:cs typeface="Arial"/>
            </a:endParaRPr>
          </a:p>
        </p:txBody>
      </p:sp>
      <p:sp>
        <p:nvSpPr>
          <p:cNvPr id="11" name="object 11"/>
          <p:cNvSpPr txBox="1"/>
          <p:nvPr/>
        </p:nvSpPr>
        <p:spPr>
          <a:xfrm>
            <a:off x="1091544" y="2986604"/>
            <a:ext cx="4846754" cy="2835846"/>
          </a:xfrm>
          <a:prstGeom prst="rect">
            <a:avLst/>
          </a:prstGeom>
        </p:spPr>
        <p:txBody>
          <a:bodyPr vert="horz" wrap="square" lIns="0" tIns="43439" rIns="0" bIns="0" rtlCol="0">
            <a:spAutoFit/>
          </a:bodyPr>
          <a:lstStyle/>
          <a:p>
            <a:pPr marL="134661" indent="-124344">
              <a:spcBef>
                <a:spcPts val="342"/>
              </a:spcBef>
              <a:buChar char="•"/>
              <a:tabLst>
                <a:tab pos="135204" algn="l"/>
              </a:tabLst>
            </a:pPr>
            <a:r>
              <a:rPr sz="1539" spc="-77" dirty="0">
                <a:latin typeface="Microsoft Sans Serif"/>
                <a:cs typeface="Microsoft Sans Serif"/>
              </a:rPr>
              <a:t>CPU</a:t>
            </a:r>
            <a:endParaRPr sz="1539" dirty="0">
              <a:latin typeface="Microsoft Sans Serif"/>
              <a:cs typeface="Microsoft Sans Serif"/>
            </a:endParaRPr>
          </a:p>
          <a:p>
            <a:pPr marL="282354" lvl="1" indent="-124887">
              <a:spcBef>
                <a:spcPts val="252"/>
              </a:spcBef>
              <a:buChar char="•"/>
              <a:tabLst>
                <a:tab pos="282897" algn="l"/>
              </a:tabLst>
            </a:pPr>
            <a:r>
              <a:rPr sz="1539" spc="43" dirty="0">
                <a:latin typeface="Microsoft Sans Serif"/>
                <a:cs typeface="Microsoft Sans Serif"/>
              </a:rPr>
              <a:t>Penerjemah</a:t>
            </a:r>
            <a:r>
              <a:rPr sz="1539" spc="-26" dirty="0">
                <a:latin typeface="Microsoft Sans Serif"/>
                <a:cs typeface="Microsoft Sans Serif"/>
              </a:rPr>
              <a:t> </a:t>
            </a:r>
            <a:r>
              <a:rPr sz="1539" spc="56" dirty="0">
                <a:latin typeface="Microsoft Sans Serif"/>
                <a:cs typeface="Microsoft Sans Serif"/>
              </a:rPr>
              <a:t>instruksi</a:t>
            </a:r>
            <a:endParaRPr sz="1539" dirty="0">
              <a:latin typeface="Microsoft Sans Serif"/>
              <a:cs typeface="Microsoft Sans Serif"/>
            </a:endParaRPr>
          </a:p>
          <a:p>
            <a:pPr marL="282354" lvl="1" indent="-124887">
              <a:spcBef>
                <a:spcPts val="248"/>
              </a:spcBef>
              <a:buChar char="•"/>
              <a:tabLst>
                <a:tab pos="282897" algn="l"/>
              </a:tabLst>
            </a:pPr>
            <a:r>
              <a:rPr sz="1539" spc="81" dirty="0">
                <a:latin typeface="Microsoft Sans Serif"/>
                <a:cs typeface="Microsoft Sans Serif"/>
              </a:rPr>
              <a:t>Modul</a:t>
            </a:r>
            <a:r>
              <a:rPr sz="1539" spc="-17" dirty="0">
                <a:latin typeface="Microsoft Sans Serif"/>
                <a:cs typeface="Microsoft Sans Serif"/>
              </a:rPr>
              <a:t> </a:t>
            </a:r>
            <a:r>
              <a:rPr sz="1539" spc="64" dirty="0">
                <a:latin typeface="Microsoft Sans Serif"/>
                <a:cs typeface="Microsoft Sans Serif"/>
              </a:rPr>
              <a:t>fungsi</a:t>
            </a:r>
            <a:r>
              <a:rPr sz="1539" spc="-13" dirty="0">
                <a:latin typeface="Microsoft Sans Serif"/>
                <a:cs typeface="Microsoft Sans Serif"/>
              </a:rPr>
              <a:t> </a:t>
            </a:r>
            <a:r>
              <a:rPr sz="1539" spc="68" dirty="0">
                <a:latin typeface="Microsoft Sans Serif"/>
                <a:cs typeface="Microsoft Sans Serif"/>
              </a:rPr>
              <a:t>aritmatika</a:t>
            </a:r>
            <a:r>
              <a:rPr sz="1539" spc="-17" dirty="0">
                <a:latin typeface="Microsoft Sans Serif"/>
                <a:cs typeface="Microsoft Sans Serif"/>
              </a:rPr>
              <a:t> </a:t>
            </a:r>
            <a:r>
              <a:rPr sz="1539" spc="64" dirty="0">
                <a:latin typeface="Microsoft Sans Serif"/>
                <a:cs typeface="Microsoft Sans Serif"/>
              </a:rPr>
              <a:t>dan</a:t>
            </a:r>
            <a:r>
              <a:rPr sz="1539" spc="-13" dirty="0">
                <a:latin typeface="Microsoft Sans Serif"/>
                <a:cs typeface="Microsoft Sans Serif"/>
              </a:rPr>
              <a:t> </a:t>
            </a:r>
            <a:r>
              <a:rPr sz="1539" spc="51" dirty="0">
                <a:latin typeface="Microsoft Sans Serif"/>
                <a:cs typeface="Microsoft Sans Serif"/>
              </a:rPr>
              <a:t>logika</a:t>
            </a:r>
            <a:r>
              <a:rPr sz="1539" spc="-17" dirty="0">
                <a:latin typeface="Microsoft Sans Serif"/>
                <a:cs typeface="Microsoft Sans Serif"/>
              </a:rPr>
              <a:t> </a:t>
            </a:r>
            <a:r>
              <a:rPr sz="1539" spc="77" dirty="0">
                <a:latin typeface="Microsoft Sans Serif"/>
                <a:cs typeface="Microsoft Sans Serif"/>
              </a:rPr>
              <a:t>tujuan</a:t>
            </a:r>
            <a:r>
              <a:rPr sz="1539" spc="-13" dirty="0">
                <a:latin typeface="Microsoft Sans Serif"/>
                <a:cs typeface="Microsoft Sans Serif"/>
              </a:rPr>
              <a:t> </a:t>
            </a:r>
            <a:r>
              <a:rPr sz="1539" spc="124" dirty="0">
                <a:latin typeface="Microsoft Sans Serif"/>
                <a:cs typeface="Microsoft Sans Serif"/>
              </a:rPr>
              <a:t>umum</a:t>
            </a:r>
            <a:endParaRPr sz="1539" dirty="0">
              <a:latin typeface="Microsoft Sans Serif"/>
              <a:cs typeface="Microsoft Sans Serif"/>
            </a:endParaRPr>
          </a:p>
          <a:p>
            <a:pPr lvl="1">
              <a:spcBef>
                <a:spcPts val="34"/>
              </a:spcBef>
              <a:buChar char="•"/>
            </a:pPr>
            <a:endParaRPr sz="1710" dirty="0">
              <a:latin typeface="Microsoft Sans Serif"/>
              <a:cs typeface="Microsoft Sans Serif"/>
            </a:endParaRPr>
          </a:p>
          <a:p>
            <a:pPr marL="134661" marR="3349696" indent="-135204" algn="r">
              <a:buChar char="•"/>
              <a:tabLst>
                <a:tab pos="135204" algn="l"/>
              </a:tabLst>
            </a:pPr>
            <a:r>
              <a:rPr sz="1539" spc="64" dirty="0">
                <a:latin typeface="Microsoft Sans Serif"/>
                <a:cs typeface="Microsoft Sans Serif"/>
              </a:rPr>
              <a:t>Komponen</a:t>
            </a:r>
            <a:r>
              <a:rPr sz="1539" spc="-86" dirty="0">
                <a:latin typeface="Microsoft Sans Serif"/>
                <a:cs typeface="Microsoft Sans Serif"/>
              </a:rPr>
              <a:t> </a:t>
            </a:r>
            <a:r>
              <a:rPr sz="1539" spc="81" dirty="0">
                <a:latin typeface="Microsoft Sans Serif"/>
                <a:cs typeface="Microsoft Sans Serif"/>
              </a:rPr>
              <a:t>I/O</a:t>
            </a:r>
            <a:endParaRPr sz="1539" dirty="0">
              <a:latin typeface="Microsoft Sans Serif"/>
              <a:cs typeface="Microsoft Sans Serif"/>
            </a:endParaRPr>
          </a:p>
          <a:p>
            <a:pPr marL="103711" marR="3344809" lvl="1" indent="-103711" algn="r">
              <a:spcBef>
                <a:spcPts val="513"/>
              </a:spcBef>
              <a:buChar char="•"/>
              <a:tabLst>
                <a:tab pos="103711" algn="l"/>
              </a:tabLst>
            </a:pPr>
            <a:r>
              <a:rPr sz="1283" spc="68" dirty="0">
                <a:latin typeface="Microsoft Sans Serif"/>
                <a:cs typeface="Microsoft Sans Serif"/>
              </a:rPr>
              <a:t>Modul</a:t>
            </a:r>
            <a:r>
              <a:rPr sz="1283" spc="-68" dirty="0">
                <a:latin typeface="Microsoft Sans Serif"/>
                <a:cs typeface="Microsoft Sans Serif"/>
              </a:rPr>
              <a:t> </a:t>
            </a:r>
            <a:r>
              <a:rPr sz="1283" spc="43" dirty="0">
                <a:latin typeface="Microsoft Sans Serif"/>
                <a:cs typeface="Microsoft Sans Serif"/>
              </a:rPr>
              <a:t>masukan</a:t>
            </a:r>
            <a:endParaRPr sz="1283" dirty="0">
              <a:latin typeface="Microsoft Sans Serif"/>
              <a:cs typeface="Microsoft Sans Serif"/>
            </a:endParaRPr>
          </a:p>
          <a:p>
            <a:pPr marL="451223" marR="4344" lvl="2" indent="-147693">
              <a:lnSpc>
                <a:spcPts val="1719"/>
              </a:lnSpc>
              <a:spcBef>
                <a:spcPts val="462"/>
              </a:spcBef>
              <a:buChar char="•"/>
              <a:tabLst>
                <a:tab pos="421902" algn="l"/>
              </a:tabLst>
            </a:pPr>
            <a:r>
              <a:rPr sz="1454" spc="26" dirty="0">
                <a:latin typeface="Microsoft Sans Serif"/>
                <a:cs typeface="Microsoft Sans Serif"/>
              </a:rPr>
              <a:t>Berisi </a:t>
            </a:r>
            <a:r>
              <a:rPr sz="1454" spc="77" dirty="0">
                <a:latin typeface="Microsoft Sans Serif"/>
                <a:cs typeface="Microsoft Sans Serif"/>
              </a:rPr>
              <a:t>komponen </a:t>
            </a:r>
            <a:r>
              <a:rPr sz="1454" spc="34" dirty="0">
                <a:latin typeface="Microsoft Sans Serif"/>
                <a:cs typeface="Microsoft Sans Serif"/>
              </a:rPr>
              <a:t>dasar </a:t>
            </a:r>
            <a:r>
              <a:rPr sz="1454" spc="86" dirty="0">
                <a:latin typeface="Microsoft Sans Serif"/>
                <a:cs typeface="Microsoft Sans Serif"/>
              </a:rPr>
              <a:t>untuk </a:t>
            </a:r>
            <a:r>
              <a:rPr sz="1454" spc="68" dirty="0">
                <a:latin typeface="Microsoft Sans Serif"/>
                <a:cs typeface="Microsoft Sans Serif"/>
              </a:rPr>
              <a:t>menerima </a:t>
            </a:r>
            <a:r>
              <a:rPr sz="1454" spc="51" dirty="0">
                <a:latin typeface="Microsoft Sans Serif"/>
                <a:cs typeface="Microsoft Sans Serif"/>
              </a:rPr>
              <a:t>data </a:t>
            </a:r>
            <a:r>
              <a:rPr sz="1454" spc="60" dirty="0">
                <a:latin typeface="Microsoft Sans Serif"/>
                <a:cs typeface="Microsoft Sans Serif"/>
              </a:rPr>
              <a:t>dan </a:t>
            </a:r>
            <a:r>
              <a:rPr sz="1454" spc="-376" dirty="0">
                <a:latin typeface="Microsoft Sans Serif"/>
                <a:cs typeface="Microsoft Sans Serif"/>
              </a:rPr>
              <a:t> </a:t>
            </a:r>
            <a:r>
              <a:rPr sz="1454" spc="51" dirty="0">
                <a:latin typeface="Microsoft Sans Serif"/>
                <a:cs typeface="Microsoft Sans Serif"/>
              </a:rPr>
              <a:t>instruksi</a:t>
            </a:r>
            <a:r>
              <a:rPr sz="1454" spc="-13" dirty="0">
                <a:latin typeface="Microsoft Sans Serif"/>
                <a:cs typeface="Microsoft Sans Serif"/>
              </a:rPr>
              <a:t> </a:t>
            </a:r>
            <a:r>
              <a:rPr sz="1454" spc="60" dirty="0">
                <a:latin typeface="Microsoft Sans Serif"/>
                <a:cs typeface="Microsoft Sans Serif"/>
              </a:rPr>
              <a:t>dan</a:t>
            </a:r>
            <a:r>
              <a:rPr sz="1454" spc="-9" dirty="0">
                <a:latin typeface="Microsoft Sans Serif"/>
                <a:cs typeface="Microsoft Sans Serif"/>
              </a:rPr>
              <a:t> </a:t>
            </a:r>
            <a:r>
              <a:rPr sz="1454" spc="64" dirty="0">
                <a:latin typeface="Microsoft Sans Serif"/>
                <a:cs typeface="Microsoft Sans Serif"/>
              </a:rPr>
              <a:t>mengubahnya</a:t>
            </a:r>
            <a:r>
              <a:rPr sz="1454" spc="-9" dirty="0">
                <a:latin typeface="Microsoft Sans Serif"/>
                <a:cs typeface="Microsoft Sans Serif"/>
              </a:rPr>
              <a:t> </a:t>
            </a:r>
            <a:r>
              <a:rPr sz="1454" spc="60" dirty="0">
                <a:latin typeface="Microsoft Sans Serif"/>
                <a:cs typeface="Microsoft Sans Serif"/>
              </a:rPr>
              <a:t>menjadi</a:t>
            </a:r>
            <a:r>
              <a:rPr sz="1454" spc="-9" dirty="0">
                <a:latin typeface="Microsoft Sans Serif"/>
                <a:cs typeface="Microsoft Sans Serif"/>
              </a:rPr>
              <a:t> </a:t>
            </a:r>
            <a:r>
              <a:rPr sz="1454" spc="73" dirty="0">
                <a:latin typeface="Microsoft Sans Serif"/>
                <a:cs typeface="Microsoft Sans Serif"/>
              </a:rPr>
              <a:t>bentuk</a:t>
            </a:r>
            <a:r>
              <a:rPr sz="1454" spc="-9" dirty="0">
                <a:latin typeface="Microsoft Sans Serif"/>
                <a:cs typeface="Microsoft Sans Serif"/>
              </a:rPr>
              <a:t> </a:t>
            </a:r>
            <a:r>
              <a:rPr sz="1454" spc="26" dirty="0">
                <a:latin typeface="Microsoft Sans Serif"/>
                <a:cs typeface="Microsoft Sans Serif"/>
              </a:rPr>
              <a:t>sinyal </a:t>
            </a:r>
            <a:r>
              <a:rPr sz="1454" spc="-376" dirty="0">
                <a:latin typeface="Microsoft Sans Serif"/>
                <a:cs typeface="Microsoft Sans Serif"/>
              </a:rPr>
              <a:t> </a:t>
            </a:r>
            <a:r>
              <a:rPr sz="1454" spc="64" dirty="0">
                <a:latin typeface="Microsoft Sans Serif"/>
                <a:cs typeface="Microsoft Sans Serif"/>
              </a:rPr>
              <a:t>internal</a:t>
            </a:r>
            <a:r>
              <a:rPr sz="1454" spc="-13" dirty="0">
                <a:latin typeface="Microsoft Sans Serif"/>
                <a:cs typeface="Microsoft Sans Serif"/>
              </a:rPr>
              <a:t> </a:t>
            </a:r>
            <a:r>
              <a:rPr sz="1454" spc="47" dirty="0">
                <a:latin typeface="Microsoft Sans Serif"/>
                <a:cs typeface="Microsoft Sans Serif"/>
              </a:rPr>
              <a:t>yang</a:t>
            </a:r>
            <a:r>
              <a:rPr sz="1454" spc="-9" dirty="0">
                <a:latin typeface="Microsoft Sans Serif"/>
                <a:cs typeface="Microsoft Sans Serif"/>
              </a:rPr>
              <a:t> </a:t>
            </a:r>
            <a:r>
              <a:rPr sz="1454" spc="60" dirty="0">
                <a:latin typeface="Microsoft Sans Serif"/>
                <a:cs typeface="Microsoft Sans Serif"/>
              </a:rPr>
              <a:t>dapat</a:t>
            </a:r>
            <a:r>
              <a:rPr sz="1454" spc="-13" dirty="0">
                <a:latin typeface="Microsoft Sans Serif"/>
                <a:cs typeface="Microsoft Sans Serif"/>
              </a:rPr>
              <a:t> </a:t>
            </a:r>
            <a:r>
              <a:rPr sz="1454" spc="60" dirty="0">
                <a:latin typeface="Microsoft Sans Serif"/>
                <a:cs typeface="Microsoft Sans Serif"/>
              </a:rPr>
              <a:t>digunakan</a:t>
            </a:r>
            <a:r>
              <a:rPr sz="1454" spc="-9" dirty="0">
                <a:latin typeface="Microsoft Sans Serif"/>
                <a:cs typeface="Microsoft Sans Serif"/>
              </a:rPr>
              <a:t> </a:t>
            </a:r>
            <a:r>
              <a:rPr sz="1454" spc="51" dirty="0">
                <a:latin typeface="Microsoft Sans Serif"/>
                <a:cs typeface="Microsoft Sans Serif"/>
              </a:rPr>
              <a:t>oleh</a:t>
            </a:r>
            <a:r>
              <a:rPr sz="1454" spc="-13" dirty="0">
                <a:latin typeface="Microsoft Sans Serif"/>
                <a:cs typeface="Microsoft Sans Serif"/>
              </a:rPr>
              <a:t> </a:t>
            </a:r>
            <a:r>
              <a:rPr sz="1454" spc="43" dirty="0">
                <a:latin typeface="Microsoft Sans Serif"/>
                <a:cs typeface="Microsoft Sans Serif"/>
              </a:rPr>
              <a:t>sistem</a:t>
            </a:r>
            <a:endParaRPr sz="1454" dirty="0">
              <a:latin typeface="Microsoft Sans Serif"/>
              <a:cs typeface="Microsoft Sans Serif"/>
            </a:endParaRPr>
          </a:p>
          <a:p>
            <a:pPr marL="275295" lvl="1" indent="-117829">
              <a:spcBef>
                <a:spcPts val="295"/>
              </a:spcBef>
              <a:buChar char="•"/>
              <a:tabLst>
                <a:tab pos="275838" algn="l"/>
              </a:tabLst>
            </a:pPr>
            <a:r>
              <a:rPr sz="1454" spc="34" dirty="0">
                <a:latin typeface="Microsoft Sans Serif"/>
                <a:cs typeface="Microsoft Sans Serif"/>
              </a:rPr>
              <a:t>Keluaran</a:t>
            </a:r>
            <a:r>
              <a:rPr sz="1454" spc="-34" dirty="0">
                <a:latin typeface="Microsoft Sans Serif"/>
                <a:cs typeface="Microsoft Sans Serif"/>
              </a:rPr>
              <a:t> </a:t>
            </a:r>
            <a:r>
              <a:rPr sz="1454" spc="86" dirty="0">
                <a:latin typeface="Microsoft Sans Serif"/>
                <a:cs typeface="Microsoft Sans Serif"/>
              </a:rPr>
              <a:t>modul</a:t>
            </a:r>
            <a:endParaRPr sz="1454" dirty="0">
              <a:latin typeface="Microsoft Sans Serif"/>
              <a:cs typeface="Microsoft Sans Serif"/>
            </a:endParaRPr>
          </a:p>
          <a:p>
            <a:pPr marL="427875" lvl="2" indent="-124887">
              <a:spcBef>
                <a:spcPts val="274"/>
              </a:spcBef>
              <a:buChar char="•"/>
              <a:tabLst>
                <a:tab pos="428418" algn="l"/>
              </a:tabLst>
            </a:pPr>
            <a:r>
              <a:rPr lang="id-ID" sz="1539" spc="9" dirty="0" smtClean="0">
                <a:latin typeface="Microsoft Sans Serif"/>
                <a:cs typeface="Microsoft Sans Serif"/>
              </a:rPr>
              <a:t>B</a:t>
            </a:r>
            <a:r>
              <a:rPr sz="1539" spc="9" dirty="0" err="1" smtClean="0">
                <a:latin typeface="Microsoft Sans Serif"/>
                <a:cs typeface="Microsoft Sans Serif"/>
              </a:rPr>
              <a:t>entuk</a:t>
            </a:r>
            <a:r>
              <a:rPr sz="1539" spc="9" dirty="0" smtClean="0">
                <a:latin typeface="Microsoft Sans Serif"/>
                <a:cs typeface="Microsoft Sans Serif"/>
              </a:rPr>
              <a:t> </a:t>
            </a:r>
            <a:r>
              <a:rPr sz="1539" spc="9" dirty="0" err="1" smtClean="0">
                <a:latin typeface="Microsoft Sans Serif"/>
                <a:cs typeface="Microsoft Sans Serif"/>
              </a:rPr>
              <a:t>nya</a:t>
            </a:r>
            <a:r>
              <a:rPr sz="1539" spc="9" dirty="0" smtClean="0">
                <a:latin typeface="Microsoft Sans Serif"/>
                <a:cs typeface="Microsoft Sans Serif"/>
              </a:rPr>
              <a:t> </a:t>
            </a:r>
            <a:r>
              <a:rPr sz="1539" spc="60" dirty="0" err="1" smtClean="0">
                <a:latin typeface="Microsoft Sans Serif"/>
                <a:cs typeface="Microsoft Sans Serif"/>
              </a:rPr>
              <a:t>pelaporan</a:t>
            </a:r>
            <a:r>
              <a:rPr sz="1539" spc="-30" dirty="0" smtClean="0">
                <a:latin typeface="Microsoft Sans Serif"/>
                <a:cs typeface="Microsoft Sans Serif"/>
              </a:rPr>
              <a:t> </a:t>
            </a:r>
            <a:r>
              <a:rPr sz="1539" spc="30" dirty="0">
                <a:latin typeface="Microsoft Sans Serif"/>
                <a:cs typeface="Microsoft Sans Serif"/>
              </a:rPr>
              <a:t>hasil</a:t>
            </a:r>
            <a:endParaRPr sz="1539" dirty="0">
              <a:latin typeface="Microsoft Sans Serif"/>
              <a:cs typeface="Microsoft Sans Serif"/>
            </a:endParaRPr>
          </a:p>
        </p:txBody>
      </p:sp>
    </p:spTree>
    <p:extLst>
      <p:ext uri="{BB962C8B-B14F-4D97-AF65-F5344CB8AC3E}">
        <p14:creationId xmlns:p14="http://schemas.microsoft.com/office/powerpoint/2010/main" val="3012217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rotWithShape="1">
          <a:blip r:embed="rId3">
            <a:extLst>
              <a:ext uri="{28A0092B-C50C-407E-A947-70E740481C1C}">
                <a14:useLocalDpi xmlns:a14="http://schemas.microsoft.com/office/drawing/2010/main" val="0"/>
              </a:ext>
            </a:extLst>
          </a:blip>
          <a:srcRect t="7070" b="17677"/>
          <a:stretch/>
        </p:blipFill>
        <p:spPr>
          <a:xfrm>
            <a:off x="971600" y="-99392"/>
            <a:ext cx="6923453" cy="6742448"/>
          </a:xfrm>
          <a:prstGeom prst="rect">
            <a:avLst/>
          </a:prstGeom>
        </p:spPr>
      </p:pic>
    </p:spTree>
    <p:extLst>
      <p:ext uri="{BB962C8B-B14F-4D97-AF65-F5344CB8AC3E}">
        <p14:creationId xmlns:p14="http://schemas.microsoft.com/office/powerpoint/2010/main" val="2154876193"/>
      </p:ext>
    </p:extLst>
  </p:cSld>
  <p:clrMapOvr>
    <a:masterClrMapping/>
  </p:clrMapOvr>
  <p:transition spd="med">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3.pdf"/>
          <p:cNvPicPr>
            <a:picLocks noChangeAspect="1"/>
          </p:cNvPicPr>
          <p:nvPr/>
        </p:nvPicPr>
        <p:blipFill rotWithShape="1">
          <a:blip r:embed="rId3">
            <a:extLst>
              <a:ext uri="{28A0092B-C50C-407E-A947-70E740481C1C}">
                <a14:useLocalDpi xmlns:a14="http://schemas.microsoft.com/office/drawing/2010/main" val="0"/>
              </a:ext>
            </a:extLst>
          </a:blip>
          <a:srcRect t="31483" b="28787"/>
          <a:stretch/>
        </p:blipFill>
        <p:spPr>
          <a:xfrm>
            <a:off x="-324544" y="1268760"/>
            <a:ext cx="9937104" cy="5109273"/>
          </a:xfrm>
          <a:prstGeom prst="rect">
            <a:avLst/>
          </a:prstGeom>
        </p:spPr>
      </p:pic>
    </p:spTree>
    <p:extLst>
      <p:ext uri="{BB962C8B-B14F-4D97-AF65-F5344CB8AC3E}">
        <p14:creationId xmlns:p14="http://schemas.microsoft.com/office/powerpoint/2010/main" val="42961987"/>
      </p:ext>
    </p:extLst>
  </p:cSld>
  <p:clrMapOvr>
    <a:masterClrMapping/>
  </p:clrMapOvr>
  <p:transition spd="med">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85800" y="533400"/>
            <a:ext cx="7556313" cy="1116106"/>
          </a:xfrm>
        </p:spPr>
        <p:txBody>
          <a:bodyPr/>
          <a:lstStyle/>
          <a:p>
            <a:pPr algn="l" rtl="0"/>
            <a:r>
              <a:rPr lang="en-US" dirty="0">
                <a:effectLst>
                  <a:outerShdw blurRad="38100" dist="38100" dir="2700000" algn="tl">
                    <a:srgbClr val="000000">
                      <a:alpha val="43137"/>
                    </a:srgbClr>
                  </a:outerShdw>
                </a:effectLst>
              </a:rPr>
              <a:t>Ambil Siklus</a:t>
            </a:r>
          </a:p>
        </p:txBody>
      </p:sp>
      <p:sp>
        <p:nvSpPr>
          <p:cNvPr id="48131" name="Rectangle 3"/>
          <p:cNvSpPr>
            <a:spLocks noGrp="1" noChangeArrowheads="1"/>
          </p:cNvSpPr>
          <p:nvPr>
            <p:ph idx="1"/>
          </p:nvPr>
        </p:nvSpPr>
        <p:spPr>
          <a:xfrm>
            <a:off x="498474" y="1600200"/>
            <a:ext cx="7426326" cy="4953000"/>
          </a:xfrm>
        </p:spPr>
        <p:txBody>
          <a:bodyPr>
            <a:normAutofit/>
          </a:bodyPr>
          <a:lstStyle/>
          <a:p>
            <a:pPr algn="l" rtl="0"/>
            <a:r>
              <a:rPr lang="en-US" dirty="0" smtClean="0"/>
              <a:t>Pada awal setiap siklus instruksi, prosesor mengambil instruksi dari memori</a:t>
            </a:r>
          </a:p>
          <a:p>
            <a:pPr marL="228600" lvl="1" algn="l" rtl="0">
              <a:spcBef>
                <a:spcPts val="2000"/>
              </a:spcBef>
              <a:buClr>
                <a:schemeClr val="accent1"/>
              </a:buClr>
            </a:pPr>
            <a:r>
              <a:rPr lang="en-US" sz="2000" dirty="0" smtClean="0"/>
              <a:t>Penghitung program (PC) menyimpan alamat instruksi yang akan diambil berikutnya</a:t>
            </a:r>
          </a:p>
          <a:p>
            <a:pPr marL="228600" lvl="1" algn="l" rtl="0">
              <a:spcBef>
                <a:spcPts val="2000"/>
              </a:spcBef>
              <a:buClr>
                <a:schemeClr val="accent1"/>
              </a:buClr>
            </a:pPr>
            <a:r>
              <a:rPr lang="en-US" sz="2000" dirty="0" smtClean="0"/>
              <a:t>Prosesor menambah PC setelah setiap pengambilan instruksi sehingga akan mengambil instruksi berikutnya secara berurutan</a:t>
            </a:r>
          </a:p>
          <a:p>
            <a:pPr algn="l" rtl="0"/>
            <a:r>
              <a:rPr lang="en-US" dirty="0" smtClean="0"/>
              <a:t>Instruksi yang diambil dimuat ke dalam register instruksi (IR)</a:t>
            </a:r>
          </a:p>
          <a:p>
            <a:pPr marL="228600" lvl="1" algn="l" rtl="0">
              <a:spcBef>
                <a:spcPts val="2000"/>
              </a:spcBef>
              <a:buClr>
                <a:schemeClr val="accent1"/>
              </a:buClr>
            </a:pPr>
            <a:r>
              <a:rPr lang="en-US" sz="2000" dirty="0" smtClean="0"/>
              <a:t>Prosesor menafsirkan instruksi dan melakukan tindakan yang diperlukan</a:t>
            </a:r>
            <a:endParaRPr lang="en-US" sz="2000" dirty="0"/>
          </a:p>
        </p:txBody>
      </p:sp>
    </p:spTree>
    <p:extLst>
      <p:ext uri="{BB962C8B-B14F-4D97-AF65-F5344CB8AC3E}">
        <p14:creationId xmlns:p14="http://schemas.microsoft.com/office/powerpoint/2010/main" val="36089274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3528" y="116633"/>
            <a:ext cx="7708900" cy="720080"/>
          </a:xfrm>
        </p:spPr>
        <p:txBody>
          <a:bodyPr/>
          <a:lstStyle/>
          <a:p>
            <a:r>
              <a:rPr lang="en-US" sz="4000" dirty="0">
                <a:effectLst>
                  <a:outerShdw blurRad="38100" dist="38100" dir="2700000" algn="tl">
                    <a:srgbClr val="000000">
                      <a:alpha val="43137"/>
                    </a:srgbClr>
                  </a:outerShdw>
                </a:effectLst>
              </a:rPr>
              <a:t>Action Categories</a:t>
            </a:r>
            <a:endParaRPr lang="en-US" sz="4000" dirty="0">
              <a:effectLst>
                <a:outerShdw blurRad="38100" dist="38100" dir="2700000" algn="tl">
                  <a:srgbClr val="000000">
                    <a:alpha val="43137"/>
                  </a:srgbClr>
                </a:outerShdw>
              </a:effectLst>
            </a:endParaRPr>
          </a:p>
        </p:txBody>
      </p:sp>
      <p:graphicFrame>
        <p:nvGraphicFramePr>
          <p:cNvPr id="25" name="Content Placeholder 24"/>
          <p:cNvGraphicFramePr>
            <a:graphicFrameLocks noGrp="1"/>
          </p:cNvGraphicFramePr>
          <p:nvPr>
            <p:ph idx="4294967295"/>
            <p:extLst>
              <p:ext uri="{D42A27DB-BD31-4B8C-83A1-F6EECF244321}">
                <p14:modId xmlns:p14="http://schemas.microsoft.com/office/powerpoint/2010/main" val="2611439875"/>
              </p:ext>
            </p:extLst>
          </p:nvPr>
        </p:nvGraphicFramePr>
        <p:xfrm>
          <a:off x="539552" y="908720"/>
          <a:ext cx="7920879"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827749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echM_Design_Template_Microsoft">
  <a:themeElements>
    <a:clrScheme name="TechM_Design_Template_Microso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echM_Design_Template_Microsoft">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chM_Design_Template_Microso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chM_Design_Template_Microsof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chM_Design_Template_Microsof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chM_Design_Template_Microsof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chM_Design_Template_Microsof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chM_Design_Template_Microsof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chM_Design_Template_Microsof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chM_Design_Template_Microsof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chM_Design_Template_Microsof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chM_Design_Template_Microsof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chM_Design_Template_Microsof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chM_Design_Template_Microsof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7823</TotalTime>
  <Words>6868</Words>
  <Application>Microsoft Office PowerPoint</Application>
  <PresentationFormat>On-screen Show (4:3)</PresentationFormat>
  <Paragraphs>738</Paragraphs>
  <Slides>32</Slides>
  <Notes>26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32</vt:i4>
      </vt:variant>
    </vt:vector>
  </HeadingPairs>
  <TitlesOfParts>
    <vt:vector size="43" baseType="lpstr">
      <vt:lpstr>Arial</vt:lpstr>
      <vt:lpstr>Calibri</vt:lpstr>
      <vt:lpstr>Constantia</vt:lpstr>
      <vt:lpstr>Microsoft Sans Serif</vt:lpstr>
      <vt:lpstr>Roboto</vt:lpstr>
      <vt:lpstr>Times New Roman</vt:lpstr>
      <vt:lpstr>Trebuchet MS</vt:lpstr>
      <vt:lpstr>Wingdings</vt:lpstr>
      <vt:lpstr>Wingdings 2</vt:lpstr>
      <vt:lpstr>2_Flow</vt:lpstr>
      <vt:lpstr>TechM_Design_Template_Microsoft</vt:lpstr>
      <vt:lpstr>Organisasi dan Arsitektur Komputer Pertemuan ke 3 (Tampilan Tingkat Atas dari Fungsi Komputer dan Interkoneksi) </vt:lpstr>
      <vt:lpstr>Tujuan dan sasaran</vt:lpstr>
      <vt:lpstr>Komponen komputer</vt:lpstr>
      <vt:lpstr>PowerPoint Presentation</vt:lpstr>
      <vt:lpstr>PowerPoint Presentation</vt:lpstr>
      <vt:lpstr>PowerPoint Presentation</vt:lpstr>
      <vt:lpstr>PowerPoint Presentation</vt:lpstr>
      <vt:lpstr>Ambil Siklus</vt:lpstr>
      <vt:lpstr>Action Categories</vt:lpstr>
      <vt:lpstr>PowerPoint Presentation</vt:lpstr>
      <vt:lpstr>PowerPoint Presentation</vt:lpstr>
      <vt:lpstr>PowerPoint Presentation</vt:lpstr>
      <vt:lpstr>PowerPoint Presentation</vt:lpstr>
      <vt:lpstr>Fungsi I/O</vt:lpstr>
      <vt:lpstr>Struktur interkoneksi harus mendukung jenis transfer berikut:</vt:lpstr>
      <vt:lpstr>Interkoneksi Bus</vt:lpstr>
      <vt:lpstr>Data Bus</vt:lpstr>
      <vt:lpstr>Alamat Bus Kontrol Bus</vt:lpstr>
      <vt:lpstr>PowerPoint Presentation</vt:lpstr>
      <vt:lpstr>Point-to-Point Interconnect</vt:lpstr>
      <vt:lpstr>Interkoneksi Jalur Cepat</vt:lpstr>
      <vt:lpstr>PowerPoint Presentation</vt:lpstr>
      <vt:lpstr>PowerPoint Presentation</vt:lpstr>
      <vt:lpstr>PowerPoint Presentation</vt:lpstr>
      <vt:lpstr>Lapisan Tautan QPI</vt:lpstr>
      <vt:lpstr>Perutean QPI dan Lapisan Protokol</vt:lpstr>
      <vt:lpstr>Interkoneksi Komponen Periferal (PCI)</vt:lpstr>
      <vt:lpstr>PowerPoint Presentation</vt:lpstr>
      <vt:lpstr>PowerPoint Presentation</vt:lpstr>
      <vt:lpstr>PCIe  Lapisan Transaksi (TL)</vt:lpstr>
      <vt:lpstr>TL mendukung empat ruang alamat:</vt:lpstr>
      <vt:lpstr>Sekian dan terimakasih</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Security Pertemuan ke 2</dc:title>
  <dc:creator>ismail - [2010]</dc:creator>
  <cp:lastModifiedBy>saepudin</cp:lastModifiedBy>
  <cp:revision>174</cp:revision>
  <dcterms:created xsi:type="dcterms:W3CDTF">2019-11-03T20:00:18Z</dcterms:created>
  <dcterms:modified xsi:type="dcterms:W3CDTF">2023-03-22T10:56:11Z</dcterms:modified>
</cp:coreProperties>
</file>